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727" r:id="rId2"/>
    <p:sldMasterId id="2147483745" r:id="rId3"/>
  </p:sldMasterIdLst>
  <p:notesMasterIdLst>
    <p:notesMasterId r:id="rId62"/>
  </p:notesMasterIdLst>
  <p:sldIdLst>
    <p:sldId id="395" r:id="rId4"/>
    <p:sldId id="259" r:id="rId5"/>
    <p:sldId id="357" r:id="rId6"/>
    <p:sldId id="260" r:id="rId7"/>
    <p:sldId id="261" r:id="rId8"/>
    <p:sldId id="359" r:id="rId9"/>
    <p:sldId id="262" r:id="rId10"/>
    <p:sldId id="360" r:id="rId11"/>
    <p:sldId id="362" r:id="rId12"/>
    <p:sldId id="363" r:id="rId13"/>
    <p:sldId id="364" r:id="rId14"/>
    <p:sldId id="379" r:id="rId15"/>
    <p:sldId id="365" r:id="rId16"/>
    <p:sldId id="367" r:id="rId17"/>
    <p:sldId id="368" r:id="rId18"/>
    <p:sldId id="369" r:id="rId19"/>
    <p:sldId id="380" r:id="rId20"/>
    <p:sldId id="383" r:id="rId21"/>
    <p:sldId id="384" r:id="rId22"/>
    <p:sldId id="385" r:id="rId23"/>
    <p:sldId id="386" r:id="rId24"/>
    <p:sldId id="387" r:id="rId25"/>
    <p:sldId id="388" r:id="rId26"/>
    <p:sldId id="389" r:id="rId27"/>
    <p:sldId id="390" r:id="rId28"/>
    <p:sldId id="391" r:id="rId29"/>
    <p:sldId id="370" r:id="rId30"/>
    <p:sldId id="371" r:id="rId31"/>
    <p:sldId id="372" r:id="rId32"/>
    <p:sldId id="373" r:id="rId33"/>
    <p:sldId id="374" r:id="rId34"/>
    <p:sldId id="375" r:id="rId35"/>
    <p:sldId id="376" r:id="rId36"/>
    <p:sldId id="377" r:id="rId37"/>
    <p:sldId id="378" r:id="rId38"/>
    <p:sldId id="393" r:id="rId39"/>
    <p:sldId id="281" r:id="rId40"/>
    <p:sldId id="392" r:id="rId41"/>
    <p:sldId id="329" r:id="rId42"/>
    <p:sldId id="330" r:id="rId43"/>
    <p:sldId id="331" r:id="rId44"/>
    <p:sldId id="332" r:id="rId45"/>
    <p:sldId id="333" r:id="rId46"/>
    <p:sldId id="335" r:id="rId47"/>
    <p:sldId id="336" r:id="rId48"/>
    <p:sldId id="337" r:id="rId49"/>
    <p:sldId id="338" r:id="rId50"/>
    <p:sldId id="339" r:id="rId51"/>
    <p:sldId id="340" r:id="rId52"/>
    <p:sldId id="342" r:id="rId53"/>
    <p:sldId id="343" r:id="rId54"/>
    <p:sldId id="344" r:id="rId55"/>
    <p:sldId id="347" r:id="rId56"/>
    <p:sldId id="348" r:id="rId57"/>
    <p:sldId id="349" r:id="rId58"/>
    <p:sldId id="350" r:id="rId59"/>
    <p:sldId id="351" r:id="rId60"/>
    <p:sldId id="394" r:id="rId61"/>
  </p:sldIdLst>
  <p:sldSz cx="9144000" cy="5143500" type="screen16x9"/>
  <p:notesSz cx="6858000" cy="9144000"/>
  <p:embeddedFontLst>
    <p:embeddedFont>
      <p:font typeface="Calibri" panose="020F0502020204030204" pitchFamily="34" charset="0"/>
      <p:regular r:id="rId63"/>
      <p:bold r:id="rId64"/>
      <p:italic r:id="rId65"/>
      <p:boldItalic r:id="rId66"/>
    </p:embeddedFont>
    <p:embeddedFont>
      <p:font typeface="Caveat" panose="020B0604020202020204" charset="0"/>
      <p:regular r:id="rId67"/>
      <p:bold r:id="rId68"/>
    </p:embeddedFont>
    <p:embeddedFont>
      <p:font typeface="Fira Sans Extra Condensed Medium" panose="020B0604020202020204" charset="0"/>
      <p:regular r:id="rId69"/>
      <p:bold r:id="rId70"/>
      <p:italic r:id="rId71"/>
      <p:boldItalic r:id="rId72"/>
    </p:embeddedFont>
    <p:embeddedFont>
      <p:font typeface="Open Sans" panose="020B0606030504020204" pitchFamily="34" charset="0"/>
      <p:regular r:id="rId73"/>
      <p:bold r:id="rId74"/>
      <p:italic r:id="rId75"/>
      <p:boldItalic r:id="rId76"/>
    </p:embeddedFont>
    <p:embeddedFont>
      <p:font typeface="Open Sans ExtraBold" panose="020B0906030804020204" pitchFamily="34" charset="0"/>
      <p:bold r:id="rId77"/>
      <p:boldItalic r:id="rId78"/>
    </p:embeddedFont>
    <p:embeddedFont>
      <p:font typeface="Oswald" panose="00000500000000000000" pitchFamily="2" charset="0"/>
      <p:regular r:id="rId79"/>
    </p:embeddedFont>
    <p:embeddedFont>
      <p:font typeface="Overpass Black" panose="020B0604020202020204" charset="0"/>
      <p:bold r:id="rId80"/>
      <p:boldItalic r:id="rId81"/>
    </p:embeddedFont>
    <p:embeddedFont>
      <p:font typeface="Playfair Display Medium" panose="020B0604020202020204" charset="0"/>
      <p:regular r:id="rId82"/>
      <p:bold r:id="rId83"/>
      <p:italic r:id="rId84"/>
      <p:boldItalic r:id="rId85"/>
    </p:embeddedFont>
    <p:embeddedFont>
      <p:font typeface="Raleway" pitchFamily="2" charset="0"/>
      <p:regular r:id="rId86"/>
    </p:embeddedFont>
    <p:embeddedFont>
      <p:font typeface="Raleway ExtraBold" pitchFamily="2" charset="0"/>
      <p:bold r:id="rId87"/>
    </p:embeddedFont>
    <p:embeddedFont>
      <p:font typeface="Raleway Light" pitchFamily="2" charset="0"/>
      <p:regular r:id="rId88"/>
    </p:embeddedFont>
    <p:embeddedFont>
      <p:font typeface="Raleway SemiBold" pitchFamily="2" charset="0"/>
      <p:bold r:id="rId89"/>
    </p:embeddedFont>
    <p:embeddedFont>
      <p:font typeface="Raleway Thin" pitchFamily="2" charset="0"/>
      <p:regular r:id="rId90"/>
      <p:italic r:id="rId91"/>
    </p:embeddedFont>
    <p:embeddedFont>
      <p:font typeface="Roboto" panose="02000000000000000000" pitchFamily="2" charset="0"/>
      <p:regular r:id="rId92"/>
      <p:bold r:id="rId93"/>
      <p:italic r:id="rId94"/>
      <p:boldItalic r:id="rId95"/>
    </p:embeddedFont>
    <p:embeddedFont>
      <p:font typeface="Source Sans Pro" panose="020B0503030403020204" pitchFamily="34" charset="0"/>
      <p:regular r:id="rId96"/>
      <p:bold r:id="rId97"/>
      <p:italic r:id="rId98"/>
      <p:boldItalic r:id="rId9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Zulfikar Fadhila"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DB54906-F777-4615-94CC-F7B1264DDB20}">
  <a:tblStyle styleId="{BDB54906-F777-4615-94CC-F7B1264DDB2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2" autoAdjust="0"/>
    <p:restoredTop sz="94660"/>
  </p:normalViewPr>
  <p:slideViewPr>
    <p:cSldViewPr>
      <p:cViewPr varScale="1">
        <p:scale>
          <a:sx n="78" d="100"/>
          <a:sy n="78" d="100"/>
        </p:scale>
        <p:origin x="944" y="3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1.fntdata"/><Relationship Id="rId68" Type="http://schemas.openxmlformats.org/officeDocument/2006/relationships/font" Target="fonts/font6.fntdata"/><Relationship Id="rId84" Type="http://schemas.openxmlformats.org/officeDocument/2006/relationships/font" Target="fonts/font22.fntdata"/><Relationship Id="rId89" Type="http://schemas.openxmlformats.org/officeDocument/2006/relationships/font" Target="fonts/font27.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font" Target="fonts/font12.fntdata"/><Relationship Id="rId79" Type="http://schemas.openxmlformats.org/officeDocument/2006/relationships/font" Target="fonts/font17.fntdata"/><Relationship Id="rId102" Type="http://schemas.openxmlformats.org/officeDocument/2006/relationships/viewProps" Target="viewProps.xml"/><Relationship Id="rId5" Type="http://schemas.openxmlformats.org/officeDocument/2006/relationships/slide" Target="slides/slide2.xml"/><Relationship Id="rId90" Type="http://schemas.openxmlformats.org/officeDocument/2006/relationships/font" Target="fonts/font28.fntdata"/><Relationship Id="rId95" Type="http://schemas.openxmlformats.org/officeDocument/2006/relationships/font" Target="fonts/font33.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font" Target="fonts/font2.fntdata"/><Relationship Id="rId69" Type="http://schemas.openxmlformats.org/officeDocument/2006/relationships/font" Target="fonts/font7.fntdata"/><Relationship Id="rId80" Type="http://schemas.openxmlformats.org/officeDocument/2006/relationships/font" Target="fonts/font18.fntdata"/><Relationship Id="rId85" Type="http://schemas.openxmlformats.org/officeDocument/2006/relationships/font" Target="fonts/font23.fntdata"/><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font" Target="fonts/font5.fntdata"/><Relationship Id="rId103"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font" Target="fonts/font21.fntdata"/><Relationship Id="rId88" Type="http://schemas.openxmlformats.org/officeDocument/2006/relationships/font" Target="fonts/font26.fntdata"/><Relationship Id="rId91" Type="http://schemas.openxmlformats.org/officeDocument/2006/relationships/font" Target="fonts/font29.fntdata"/><Relationship Id="rId96" Type="http://schemas.openxmlformats.org/officeDocument/2006/relationships/font" Target="fonts/font34.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schemas.openxmlformats.org/officeDocument/2006/relationships/font" Target="fonts/font19.fntdata"/><Relationship Id="rId86" Type="http://schemas.openxmlformats.org/officeDocument/2006/relationships/font" Target="fonts/font24.fntdata"/><Relationship Id="rId94" Type="http://schemas.openxmlformats.org/officeDocument/2006/relationships/font" Target="fonts/font32.fntdata"/><Relationship Id="rId99" Type="http://schemas.openxmlformats.org/officeDocument/2006/relationships/font" Target="fonts/font37.fntdata"/><Relationship Id="rId10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14.fntdata"/><Relationship Id="rId97" Type="http://schemas.openxmlformats.org/officeDocument/2006/relationships/font" Target="fonts/font35.fntdata"/><Relationship Id="rId104"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font" Target="fonts/font9.fntdata"/><Relationship Id="rId92" Type="http://schemas.openxmlformats.org/officeDocument/2006/relationships/font" Target="fonts/font30.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font" Target="fonts/font4.fntdata"/><Relationship Id="rId87" Type="http://schemas.openxmlformats.org/officeDocument/2006/relationships/font" Target="fonts/font25.fntdata"/><Relationship Id="rId61" Type="http://schemas.openxmlformats.org/officeDocument/2006/relationships/slide" Target="slides/slide58.xml"/><Relationship Id="rId82" Type="http://schemas.openxmlformats.org/officeDocument/2006/relationships/font" Target="fonts/font20.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font" Target="fonts/font15.fntdata"/><Relationship Id="rId100" Type="http://schemas.openxmlformats.org/officeDocument/2006/relationships/commentAuthors" Target="commentAuthor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0.fntdata"/><Relationship Id="rId93" Type="http://schemas.openxmlformats.org/officeDocument/2006/relationships/font" Target="fonts/font31.fntdata"/><Relationship Id="rId98" Type="http://schemas.openxmlformats.org/officeDocument/2006/relationships/font" Target="fonts/font36.fntdata"/><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558226-0366-4E03-8FDC-E79B411DABD9}"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en-ID"/>
        </a:p>
      </dgm:t>
    </dgm:pt>
    <dgm:pt modelId="{53CFFFAA-46D9-4FF6-A84F-4FC20E3E95C7}">
      <dgm:prSet phldrT="[Teks]"/>
      <dgm:spPr/>
      <dgm:t>
        <a:bodyPr/>
        <a:lstStyle/>
        <a:p>
          <a:pPr>
            <a:buNone/>
          </a:pPr>
          <a:r>
            <a:rPr lang="en-ID" b="1" dirty="0" err="1">
              <a:solidFill>
                <a:srgbClr val="FFFFFF"/>
              </a:solidFill>
              <a:latin typeface="Roboto"/>
              <a:ea typeface="Roboto"/>
              <a:cs typeface="Roboto"/>
              <a:sym typeface="Roboto"/>
            </a:rPr>
            <a:t>Pemahaman</a:t>
          </a:r>
          <a:r>
            <a:rPr lang="en-ID" b="1" dirty="0">
              <a:solidFill>
                <a:srgbClr val="FFFFFF"/>
              </a:solidFill>
              <a:latin typeface="Roboto"/>
              <a:ea typeface="Roboto"/>
              <a:cs typeface="Roboto"/>
              <a:sym typeface="Roboto"/>
            </a:rPr>
            <a:t> </a:t>
          </a:r>
          <a:r>
            <a:rPr lang="en-ID" b="1" dirty="0" err="1">
              <a:solidFill>
                <a:srgbClr val="FFFFFF"/>
              </a:solidFill>
              <a:latin typeface="Roboto"/>
              <a:ea typeface="Roboto"/>
              <a:cs typeface="Roboto"/>
              <a:sym typeface="Roboto"/>
            </a:rPr>
            <a:t>pekerjaan</a:t>
          </a:r>
          <a:endParaRPr lang="en-ID" dirty="0"/>
        </a:p>
      </dgm:t>
    </dgm:pt>
    <dgm:pt modelId="{50B1E29B-A0F8-4682-9890-150AFA5B779A}" type="parTrans" cxnId="{C508136E-60B8-4C62-891C-1358C81FD96F}">
      <dgm:prSet/>
      <dgm:spPr/>
      <dgm:t>
        <a:bodyPr/>
        <a:lstStyle/>
        <a:p>
          <a:endParaRPr lang="en-ID"/>
        </a:p>
      </dgm:t>
    </dgm:pt>
    <dgm:pt modelId="{6EF438CB-A775-4BAC-A436-90F81B3BB4C4}" type="sibTrans" cxnId="{C508136E-60B8-4C62-891C-1358C81FD96F}">
      <dgm:prSet/>
      <dgm:spPr/>
      <dgm:t>
        <a:bodyPr/>
        <a:lstStyle/>
        <a:p>
          <a:endParaRPr lang="en-ID"/>
        </a:p>
      </dgm:t>
    </dgm:pt>
    <dgm:pt modelId="{9921012A-68AC-4BA1-8208-DDA9F6B4AF0A}">
      <dgm:prSet phldrT="[Teks]"/>
      <dgm:spPr/>
      <dgm:t>
        <a:bodyPr/>
        <a:lstStyle/>
        <a:p>
          <a:pPr>
            <a:buNone/>
          </a:pPr>
          <a:r>
            <a:rPr lang="en-ID" b="1" dirty="0">
              <a:solidFill>
                <a:srgbClr val="FFFFFF"/>
              </a:solidFill>
              <a:latin typeface="Roboto"/>
              <a:ea typeface="Roboto"/>
              <a:cs typeface="Roboto"/>
              <a:sym typeface="Roboto"/>
            </a:rPr>
            <a:t>Proses</a:t>
          </a:r>
          <a:endParaRPr lang="en-ID" dirty="0"/>
        </a:p>
      </dgm:t>
    </dgm:pt>
    <dgm:pt modelId="{46D8FB20-2FD3-41D5-B621-378A38CDF9E4}" type="parTrans" cxnId="{1428E331-6234-4866-BCAA-9FF3926375AF}">
      <dgm:prSet/>
      <dgm:spPr/>
      <dgm:t>
        <a:bodyPr/>
        <a:lstStyle/>
        <a:p>
          <a:endParaRPr lang="en-ID"/>
        </a:p>
      </dgm:t>
    </dgm:pt>
    <dgm:pt modelId="{E4EDBC78-34CB-42D8-A436-6156531F4E53}" type="sibTrans" cxnId="{1428E331-6234-4866-BCAA-9FF3926375AF}">
      <dgm:prSet/>
      <dgm:spPr/>
      <dgm:t>
        <a:bodyPr/>
        <a:lstStyle/>
        <a:p>
          <a:endParaRPr lang="en-ID"/>
        </a:p>
      </dgm:t>
    </dgm:pt>
    <dgm:pt modelId="{CA2BDB2C-E488-4610-B236-2F02D5CA4CE6}">
      <dgm:prSet phldrT="[Teks]"/>
      <dgm:spPr/>
      <dgm:t>
        <a:bodyPr/>
        <a:lstStyle/>
        <a:p>
          <a:pPr>
            <a:buNone/>
          </a:pPr>
          <a:r>
            <a:rPr lang="en-ID" b="1" dirty="0" err="1">
              <a:solidFill>
                <a:srgbClr val="FFFFFF"/>
              </a:solidFill>
              <a:latin typeface="Roboto"/>
              <a:ea typeface="Roboto"/>
              <a:cs typeface="Roboto"/>
              <a:sym typeface="Roboto"/>
            </a:rPr>
            <a:t>Studi</a:t>
          </a:r>
          <a:r>
            <a:rPr lang="en-ID" b="1" dirty="0">
              <a:solidFill>
                <a:srgbClr val="FFFFFF"/>
              </a:solidFill>
              <a:latin typeface="Roboto"/>
              <a:ea typeface="Roboto"/>
              <a:cs typeface="Roboto"/>
              <a:sym typeface="Roboto"/>
            </a:rPr>
            <a:t> </a:t>
          </a:r>
          <a:r>
            <a:rPr lang="en-ID" b="1" dirty="0" err="1">
              <a:solidFill>
                <a:srgbClr val="FFFFFF"/>
              </a:solidFill>
              <a:latin typeface="Roboto"/>
              <a:ea typeface="Roboto"/>
              <a:cs typeface="Roboto"/>
              <a:sym typeface="Roboto"/>
            </a:rPr>
            <a:t>kasus</a:t>
          </a:r>
          <a:endParaRPr lang="en-ID" dirty="0"/>
        </a:p>
      </dgm:t>
    </dgm:pt>
    <dgm:pt modelId="{6FFE347D-5799-45D3-9BDD-5971C29F9315}" type="parTrans" cxnId="{7898D1ED-CC35-4483-A71A-B38A3E7E4F11}">
      <dgm:prSet/>
      <dgm:spPr/>
      <dgm:t>
        <a:bodyPr/>
        <a:lstStyle/>
        <a:p>
          <a:endParaRPr lang="en-ID"/>
        </a:p>
      </dgm:t>
    </dgm:pt>
    <dgm:pt modelId="{118E0D42-F6CE-4729-9244-5F8BBDAB6CDA}" type="sibTrans" cxnId="{7898D1ED-CC35-4483-A71A-B38A3E7E4F11}">
      <dgm:prSet/>
      <dgm:spPr/>
      <dgm:t>
        <a:bodyPr/>
        <a:lstStyle/>
        <a:p>
          <a:endParaRPr lang="en-ID"/>
        </a:p>
      </dgm:t>
    </dgm:pt>
    <dgm:pt modelId="{E3BB88A3-09D4-4324-A5B5-2B7DF969A59E}">
      <dgm:prSet phldrT="[Teks]"/>
      <dgm:spPr/>
      <dgm:t>
        <a:bodyPr/>
        <a:lstStyle/>
        <a:p>
          <a:pPr>
            <a:buNone/>
          </a:pPr>
          <a:r>
            <a:rPr lang="en-ID" b="1" dirty="0" err="1">
              <a:solidFill>
                <a:srgbClr val="FFFFFF"/>
              </a:solidFill>
              <a:latin typeface="Roboto"/>
              <a:ea typeface="Roboto"/>
              <a:cs typeface="Roboto"/>
              <a:sym typeface="Roboto"/>
            </a:rPr>
            <a:t>Pertanyaan</a:t>
          </a:r>
          <a:r>
            <a:rPr lang="en-ID" b="1" dirty="0">
              <a:solidFill>
                <a:srgbClr val="FFFFFF"/>
              </a:solidFill>
              <a:latin typeface="Roboto"/>
              <a:ea typeface="Roboto"/>
              <a:cs typeface="Roboto"/>
              <a:sym typeface="Roboto"/>
            </a:rPr>
            <a:t> </a:t>
          </a:r>
          <a:r>
            <a:rPr lang="en-ID" b="1" dirty="0" err="1">
              <a:solidFill>
                <a:srgbClr val="FFFFFF"/>
              </a:solidFill>
              <a:latin typeface="Roboto"/>
              <a:ea typeface="Roboto"/>
              <a:cs typeface="Roboto"/>
              <a:sym typeface="Roboto"/>
            </a:rPr>
            <a:t>tambahan</a:t>
          </a:r>
          <a:endParaRPr lang="en-ID" dirty="0"/>
        </a:p>
      </dgm:t>
    </dgm:pt>
    <dgm:pt modelId="{F816DC93-7481-42D0-B223-25A34EECE681}" type="parTrans" cxnId="{5094AB50-DD75-4ACA-B73B-38FFE6B8C32E}">
      <dgm:prSet/>
      <dgm:spPr/>
      <dgm:t>
        <a:bodyPr/>
        <a:lstStyle/>
        <a:p>
          <a:endParaRPr lang="en-ID"/>
        </a:p>
      </dgm:t>
    </dgm:pt>
    <dgm:pt modelId="{6DF5AAED-F3ED-41F4-98FB-1BE60B8C9129}" type="sibTrans" cxnId="{5094AB50-DD75-4ACA-B73B-38FFE6B8C32E}">
      <dgm:prSet/>
      <dgm:spPr/>
      <dgm:t>
        <a:bodyPr/>
        <a:lstStyle/>
        <a:p>
          <a:endParaRPr lang="en-ID"/>
        </a:p>
      </dgm:t>
    </dgm:pt>
    <dgm:pt modelId="{69897F93-83FB-4BD6-8152-336A99DBD752}">
      <dgm:prSet/>
      <dgm:spPr/>
      <dgm:t>
        <a:bodyPr/>
        <a:lstStyle/>
        <a:p>
          <a:r>
            <a:rPr lang="en-ID" b="1">
              <a:solidFill>
                <a:srgbClr val="FFFFFF"/>
              </a:solidFill>
              <a:latin typeface="Roboto"/>
              <a:ea typeface="Roboto"/>
              <a:cs typeface="Roboto"/>
              <a:sym typeface="Roboto"/>
            </a:rPr>
            <a:t>bekerja</a:t>
          </a:r>
          <a:endParaRPr lang="en-ID" b="1" dirty="0">
            <a:solidFill>
              <a:srgbClr val="FFFFFF"/>
            </a:solidFill>
            <a:latin typeface="Roboto"/>
            <a:ea typeface="Roboto"/>
            <a:cs typeface="Roboto"/>
            <a:sym typeface="Roboto"/>
          </a:endParaRPr>
        </a:p>
      </dgm:t>
    </dgm:pt>
    <dgm:pt modelId="{E292C643-45B9-4073-85D7-399019511995}" type="parTrans" cxnId="{D3B40287-3B14-4224-BA3D-034CF70DC06E}">
      <dgm:prSet/>
      <dgm:spPr/>
      <dgm:t>
        <a:bodyPr/>
        <a:lstStyle/>
        <a:p>
          <a:endParaRPr lang="en-ID"/>
        </a:p>
      </dgm:t>
    </dgm:pt>
    <dgm:pt modelId="{4E04AC41-8F66-4B3F-A4A1-1F3F5D201680}" type="sibTrans" cxnId="{D3B40287-3B14-4224-BA3D-034CF70DC06E}">
      <dgm:prSet/>
      <dgm:spPr/>
      <dgm:t>
        <a:bodyPr/>
        <a:lstStyle/>
        <a:p>
          <a:endParaRPr lang="en-ID"/>
        </a:p>
      </dgm:t>
    </dgm:pt>
    <dgm:pt modelId="{BBDB86EC-2832-43D6-8913-0AD5D423CC7C}" type="pres">
      <dgm:prSet presAssocID="{5B558226-0366-4E03-8FDC-E79B411DABD9}" presName="linearFlow" presStyleCnt="0">
        <dgm:presLayoutVars>
          <dgm:resizeHandles val="exact"/>
        </dgm:presLayoutVars>
      </dgm:prSet>
      <dgm:spPr/>
    </dgm:pt>
    <dgm:pt modelId="{622F905C-8767-4B36-8AB5-8A8307C07CF4}" type="pres">
      <dgm:prSet presAssocID="{53CFFFAA-46D9-4FF6-A84F-4FC20E3E95C7}" presName="node" presStyleLbl="node1" presStyleIdx="0" presStyleCnt="5">
        <dgm:presLayoutVars>
          <dgm:bulletEnabled val="1"/>
        </dgm:presLayoutVars>
      </dgm:prSet>
      <dgm:spPr/>
    </dgm:pt>
    <dgm:pt modelId="{018A0C96-7D7A-4BCE-B987-194DD8448FCB}" type="pres">
      <dgm:prSet presAssocID="{6EF438CB-A775-4BAC-A436-90F81B3BB4C4}" presName="sibTrans" presStyleLbl="sibTrans2D1" presStyleIdx="0" presStyleCnt="4"/>
      <dgm:spPr/>
    </dgm:pt>
    <dgm:pt modelId="{D0B4D8B6-CC59-4749-A33C-751B1C2C145E}" type="pres">
      <dgm:prSet presAssocID="{6EF438CB-A775-4BAC-A436-90F81B3BB4C4}" presName="connectorText" presStyleLbl="sibTrans2D1" presStyleIdx="0" presStyleCnt="4"/>
      <dgm:spPr/>
    </dgm:pt>
    <dgm:pt modelId="{8B650A37-AC8A-4F34-99AF-5B1E9D0C88AD}" type="pres">
      <dgm:prSet presAssocID="{9921012A-68AC-4BA1-8208-DDA9F6B4AF0A}" presName="node" presStyleLbl="node1" presStyleIdx="1" presStyleCnt="5">
        <dgm:presLayoutVars>
          <dgm:bulletEnabled val="1"/>
        </dgm:presLayoutVars>
      </dgm:prSet>
      <dgm:spPr/>
    </dgm:pt>
    <dgm:pt modelId="{B78048F9-2261-45BB-9A8B-11C7BED7D6D0}" type="pres">
      <dgm:prSet presAssocID="{E4EDBC78-34CB-42D8-A436-6156531F4E53}" presName="sibTrans" presStyleLbl="sibTrans2D1" presStyleIdx="1" presStyleCnt="4"/>
      <dgm:spPr/>
    </dgm:pt>
    <dgm:pt modelId="{DAB30B34-B0D9-491E-BDB4-0DBF7E5F24E7}" type="pres">
      <dgm:prSet presAssocID="{E4EDBC78-34CB-42D8-A436-6156531F4E53}" presName="connectorText" presStyleLbl="sibTrans2D1" presStyleIdx="1" presStyleCnt="4"/>
      <dgm:spPr/>
    </dgm:pt>
    <dgm:pt modelId="{80CD7673-DB6A-4FD6-9049-CE707ABE08BF}" type="pres">
      <dgm:prSet presAssocID="{69897F93-83FB-4BD6-8152-336A99DBD752}" presName="node" presStyleLbl="node1" presStyleIdx="2" presStyleCnt="5">
        <dgm:presLayoutVars>
          <dgm:bulletEnabled val="1"/>
        </dgm:presLayoutVars>
      </dgm:prSet>
      <dgm:spPr/>
    </dgm:pt>
    <dgm:pt modelId="{E2615D21-64C8-4FCD-AA5F-AA9DF57345A6}" type="pres">
      <dgm:prSet presAssocID="{4E04AC41-8F66-4B3F-A4A1-1F3F5D201680}" presName="sibTrans" presStyleLbl="sibTrans2D1" presStyleIdx="2" presStyleCnt="4"/>
      <dgm:spPr/>
    </dgm:pt>
    <dgm:pt modelId="{B8303007-76E0-4E34-9413-EF002FA31577}" type="pres">
      <dgm:prSet presAssocID="{4E04AC41-8F66-4B3F-A4A1-1F3F5D201680}" presName="connectorText" presStyleLbl="sibTrans2D1" presStyleIdx="2" presStyleCnt="4"/>
      <dgm:spPr/>
    </dgm:pt>
    <dgm:pt modelId="{9675517F-8EB1-4E54-920D-FEF3D5264A2F}" type="pres">
      <dgm:prSet presAssocID="{CA2BDB2C-E488-4610-B236-2F02D5CA4CE6}" presName="node" presStyleLbl="node1" presStyleIdx="3" presStyleCnt="5">
        <dgm:presLayoutVars>
          <dgm:bulletEnabled val="1"/>
        </dgm:presLayoutVars>
      </dgm:prSet>
      <dgm:spPr/>
    </dgm:pt>
    <dgm:pt modelId="{47A71531-5755-457E-93D3-B0AC50674EE1}" type="pres">
      <dgm:prSet presAssocID="{118E0D42-F6CE-4729-9244-5F8BBDAB6CDA}" presName="sibTrans" presStyleLbl="sibTrans2D1" presStyleIdx="3" presStyleCnt="4"/>
      <dgm:spPr/>
    </dgm:pt>
    <dgm:pt modelId="{FEF2FFFC-3164-4ECF-BDC2-13BA3E6EC96E}" type="pres">
      <dgm:prSet presAssocID="{118E0D42-F6CE-4729-9244-5F8BBDAB6CDA}" presName="connectorText" presStyleLbl="sibTrans2D1" presStyleIdx="3" presStyleCnt="4"/>
      <dgm:spPr/>
    </dgm:pt>
    <dgm:pt modelId="{40AB7CB3-8807-4E17-80DE-7D72F51238CE}" type="pres">
      <dgm:prSet presAssocID="{E3BB88A3-09D4-4324-A5B5-2B7DF969A59E}" presName="node" presStyleLbl="node1" presStyleIdx="4" presStyleCnt="5">
        <dgm:presLayoutVars>
          <dgm:bulletEnabled val="1"/>
        </dgm:presLayoutVars>
      </dgm:prSet>
      <dgm:spPr/>
    </dgm:pt>
  </dgm:ptLst>
  <dgm:cxnLst>
    <dgm:cxn modelId="{47C51309-94DD-4FE0-8A82-3C60A01CF456}" type="presOf" srcId="{4E04AC41-8F66-4B3F-A4A1-1F3F5D201680}" destId="{E2615D21-64C8-4FCD-AA5F-AA9DF57345A6}" srcOrd="0" destOrd="0" presId="urn:microsoft.com/office/officeart/2005/8/layout/process2"/>
    <dgm:cxn modelId="{70CFE126-1133-438A-AAC3-3CB3CE6274B5}" type="presOf" srcId="{CA2BDB2C-E488-4610-B236-2F02D5CA4CE6}" destId="{9675517F-8EB1-4E54-920D-FEF3D5264A2F}" srcOrd="0" destOrd="0" presId="urn:microsoft.com/office/officeart/2005/8/layout/process2"/>
    <dgm:cxn modelId="{93173D29-C3CE-421B-A9DC-506C82FF30A3}" type="presOf" srcId="{4E04AC41-8F66-4B3F-A4A1-1F3F5D201680}" destId="{B8303007-76E0-4E34-9413-EF002FA31577}" srcOrd="1" destOrd="0" presId="urn:microsoft.com/office/officeart/2005/8/layout/process2"/>
    <dgm:cxn modelId="{1428E331-6234-4866-BCAA-9FF3926375AF}" srcId="{5B558226-0366-4E03-8FDC-E79B411DABD9}" destId="{9921012A-68AC-4BA1-8208-DDA9F6B4AF0A}" srcOrd="1" destOrd="0" parTransId="{46D8FB20-2FD3-41D5-B621-378A38CDF9E4}" sibTransId="{E4EDBC78-34CB-42D8-A436-6156531F4E53}"/>
    <dgm:cxn modelId="{C605DF37-BEAA-41C7-9F6A-D1896448FEAE}" type="presOf" srcId="{E4EDBC78-34CB-42D8-A436-6156531F4E53}" destId="{DAB30B34-B0D9-491E-BDB4-0DBF7E5F24E7}" srcOrd="1" destOrd="0" presId="urn:microsoft.com/office/officeart/2005/8/layout/process2"/>
    <dgm:cxn modelId="{3AA23E43-45FE-4254-8B7D-F718118271A8}" type="presOf" srcId="{53CFFFAA-46D9-4FF6-A84F-4FC20E3E95C7}" destId="{622F905C-8767-4B36-8AB5-8A8307C07CF4}" srcOrd="0" destOrd="0" presId="urn:microsoft.com/office/officeart/2005/8/layout/process2"/>
    <dgm:cxn modelId="{14C57249-A2D1-4AED-9216-93D665F14CC8}" type="presOf" srcId="{5B558226-0366-4E03-8FDC-E79B411DABD9}" destId="{BBDB86EC-2832-43D6-8913-0AD5D423CC7C}" srcOrd="0" destOrd="0" presId="urn:microsoft.com/office/officeart/2005/8/layout/process2"/>
    <dgm:cxn modelId="{C508136E-60B8-4C62-891C-1358C81FD96F}" srcId="{5B558226-0366-4E03-8FDC-E79B411DABD9}" destId="{53CFFFAA-46D9-4FF6-A84F-4FC20E3E95C7}" srcOrd="0" destOrd="0" parTransId="{50B1E29B-A0F8-4682-9890-150AFA5B779A}" sibTransId="{6EF438CB-A775-4BAC-A436-90F81B3BB4C4}"/>
    <dgm:cxn modelId="{5094AB50-DD75-4ACA-B73B-38FFE6B8C32E}" srcId="{5B558226-0366-4E03-8FDC-E79B411DABD9}" destId="{E3BB88A3-09D4-4324-A5B5-2B7DF969A59E}" srcOrd="4" destOrd="0" parTransId="{F816DC93-7481-42D0-B223-25A34EECE681}" sibTransId="{6DF5AAED-F3ED-41F4-98FB-1BE60B8C9129}"/>
    <dgm:cxn modelId="{0E4D4558-57CC-4B26-BFC8-8D0C1F9327B2}" type="presOf" srcId="{6EF438CB-A775-4BAC-A436-90F81B3BB4C4}" destId="{018A0C96-7D7A-4BCE-B987-194DD8448FCB}" srcOrd="0" destOrd="0" presId="urn:microsoft.com/office/officeart/2005/8/layout/process2"/>
    <dgm:cxn modelId="{D00CA858-E39A-4CA2-ADDB-78F4A66C9E27}" type="presOf" srcId="{E4EDBC78-34CB-42D8-A436-6156531F4E53}" destId="{B78048F9-2261-45BB-9A8B-11C7BED7D6D0}" srcOrd="0" destOrd="0" presId="urn:microsoft.com/office/officeart/2005/8/layout/process2"/>
    <dgm:cxn modelId="{F5B99D7A-2116-479A-86BC-37269D7CDA8F}" type="presOf" srcId="{6EF438CB-A775-4BAC-A436-90F81B3BB4C4}" destId="{D0B4D8B6-CC59-4749-A33C-751B1C2C145E}" srcOrd="1" destOrd="0" presId="urn:microsoft.com/office/officeart/2005/8/layout/process2"/>
    <dgm:cxn modelId="{D3B40287-3B14-4224-BA3D-034CF70DC06E}" srcId="{5B558226-0366-4E03-8FDC-E79B411DABD9}" destId="{69897F93-83FB-4BD6-8152-336A99DBD752}" srcOrd="2" destOrd="0" parTransId="{E292C643-45B9-4073-85D7-399019511995}" sibTransId="{4E04AC41-8F66-4B3F-A4A1-1F3F5D201680}"/>
    <dgm:cxn modelId="{AC5F8197-620A-46D6-BD29-2307C6F4CA2E}" type="presOf" srcId="{118E0D42-F6CE-4729-9244-5F8BBDAB6CDA}" destId="{FEF2FFFC-3164-4ECF-BDC2-13BA3E6EC96E}" srcOrd="1" destOrd="0" presId="urn:microsoft.com/office/officeart/2005/8/layout/process2"/>
    <dgm:cxn modelId="{D4E7ADB2-7F26-42B2-9A49-9096CDF43AA0}" type="presOf" srcId="{E3BB88A3-09D4-4324-A5B5-2B7DF969A59E}" destId="{40AB7CB3-8807-4E17-80DE-7D72F51238CE}" srcOrd="0" destOrd="0" presId="urn:microsoft.com/office/officeart/2005/8/layout/process2"/>
    <dgm:cxn modelId="{C93B13D5-E2D1-4928-A129-6A8D8B1F0F3F}" type="presOf" srcId="{118E0D42-F6CE-4729-9244-5F8BBDAB6CDA}" destId="{47A71531-5755-457E-93D3-B0AC50674EE1}" srcOrd="0" destOrd="0" presId="urn:microsoft.com/office/officeart/2005/8/layout/process2"/>
    <dgm:cxn modelId="{EE7934D9-F0F3-4B36-9A9F-3F37B2EF1878}" type="presOf" srcId="{9921012A-68AC-4BA1-8208-DDA9F6B4AF0A}" destId="{8B650A37-AC8A-4F34-99AF-5B1E9D0C88AD}" srcOrd="0" destOrd="0" presId="urn:microsoft.com/office/officeart/2005/8/layout/process2"/>
    <dgm:cxn modelId="{7898D1ED-CC35-4483-A71A-B38A3E7E4F11}" srcId="{5B558226-0366-4E03-8FDC-E79B411DABD9}" destId="{CA2BDB2C-E488-4610-B236-2F02D5CA4CE6}" srcOrd="3" destOrd="0" parTransId="{6FFE347D-5799-45D3-9BDD-5971C29F9315}" sibTransId="{118E0D42-F6CE-4729-9244-5F8BBDAB6CDA}"/>
    <dgm:cxn modelId="{5835E8F1-0CC3-4A21-B3F4-F79F22857B18}" type="presOf" srcId="{69897F93-83FB-4BD6-8152-336A99DBD752}" destId="{80CD7673-DB6A-4FD6-9049-CE707ABE08BF}" srcOrd="0" destOrd="0" presId="urn:microsoft.com/office/officeart/2005/8/layout/process2"/>
    <dgm:cxn modelId="{C375364E-9BE7-4857-B5C6-5289F0BB9EEC}" type="presParOf" srcId="{BBDB86EC-2832-43D6-8913-0AD5D423CC7C}" destId="{622F905C-8767-4B36-8AB5-8A8307C07CF4}" srcOrd="0" destOrd="0" presId="urn:microsoft.com/office/officeart/2005/8/layout/process2"/>
    <dgm:cxn modelId="{2CB4A3DD-A5AD-4EE1-8C16-C7C3EAC4984F}" type="presParOf" srcId="{BBDB86EC-2832-43D6-8913-0AD5D423CC7C}" destId="{018A0C96-7D7A-4BCE-B987-194DD8448FCB}" srcOrd="1" destOrd="0" presId="urn:microsoft.com/office/officeart/2005/8/layout/process2"/>
    <dgm:cxn modelId="{EC9EDDA8-7774-456E-BBF1-CE32EE226532}" type="presParOf" srcId="{018A0C96-7D7A-4BCE-B987-194DD8448FCB}" destId="{D0B4D8B6-CC59-4749-A33C-751B1C2C145E}" srcOrd="0" destOrd="0" presId="urn:microsoft.com/office/officeart/2005/8/layout/process2"/>
    <dgm:cxn modelId="{0BAE4883-D737-4D7A-8CB6-D1E400CCF96E}" type="presParOf" srcId="{BBDB86EC-2832-43D6-8913-0AD5D423CC7C}" destId="{8B650A37-AC8A-4F34-99AF-5B1E9D0C88AD}" srcOrd="2" destOrd="0" presId="urn:microsoft.com/office/officeart/2005/8/layout/process2"/>
    <dgm:cxn modelId="{1CDC82F1-ADBD-47CB-9CD4-52023A9E5C70}" type="presParOf" srcId="{BBDB86EC-2832-43D6-8913-0AD5D423CC7C}" destId="{B78048F9-2261-45BB-9A8B-11C7BED7D6D0}" srcOrd="3" destOrd="0" presId="urn:microsoft.com/office/officeart/2005/8/layout/process2"/>
    <dgm:cxn modelId="{AAAAD9B4-12DC-4246-B213-75B15D172B9E}" type="presParOf" srcId="{B78048F9-2261-45BB-9A8B-11C7BED7D6D0}" destId="{DAB30B34-B0D9-491E-BDB4-0DBF7E5F24E7}" srcOrd="0" destOrd="0" presId="urn:microsoft.com/office/officeart/2005/8/layout/process2"/>
    <dgm:cxn modelId="{DB4C5375-B851-4C64-9359-8738231791EA}" type="presParOf" srcId="{BBDB86EC-2832-43D6-8913-0AD5D423CC7C}" destId="{80CD7673-DB6A-4FD6-9049-CE707ABE08BF}" srcOrd="4" destOrd="0" presId="urn:microsoft.com/office/officeart/2005/8/layout/process2"/>
    <dgm:cxn modelId="{BF59F8E6-D241-4153-A60F-FCB26E32F4EA}" type="presParOf" srcId="{BBDB86EC-2832-43D6-8913-0AD5D423CC7C}" destId="{E2615D21-64C8-4FCD-AA5F-AA9DF57345A6}" srcOrd="5" destOrd="0" presId="urn:microsoft.com/office/officeart/2005/8/layout/process2"/>
    <dgm:cxn modelId="{B433CF25-34E9-4401-B19D-8DB33E000F7D}" type="presParOf" srcId="{E2615D21-64C8-4FCD-AA5F-AA9DF57345A6}" destId="{B8303007-76E0-4E34-9413-EF002FA31577}" srcOrd="0" destOrd="0" presId="urn:microsoft.com/office/officeart/2005/8/layout/process2"/>
    <dgm:cxn modelId="{3CE65CC1-D0F3-42B2-8A9D-793F4884B259}" type="presParOf" srcId="{BBDB86EC-2832-43D6-8913-0AD5D423CC7C}" destId="{9675517F-8EB1-4E54-920D-FEF3D5264A2F}" srcOrd="6" destOrd="0" presId="urn:microsoft.com/office/officeart/2005/8/layout/process2"/>
    <dgm:cxn modelId="{3E633A14-BAAC-4299-AF79-E31BEEFD0D65}" type="presParOf" srcId="{BBDB86EC-2832-43D6-8913-0AD5D423CC7C}" destId="{47A71531-5755-457E-93D3-B0AC50674EE1}" srcOrd="7" destOrd="0" presId="urn:microsoft.com/office/officeart/2005/8/layout/process2"/>
    <dgm:cxn modelId="{92772193-C2D9-496C-A787-9355C3A8FDA2}" type="presParOf" srcId="{47A71531-5755-457E-93D3-B0AC50674EE1}" destId="{FEF2FFFC-3164-4ECF-BDC2-13BA3E6EC96E}" srcOrd="0" destOrd="0" presId="urn:microsoft.com/office/officeart/2005/8/layout/process2"/>
    <dgm:cxn modelId="{C6018E81-E2D0-4D5E-B378-FF991DE3B56B}" type="presParOf" srcId="{BBDB86EC-2832-43D6-8913-0AD5D423CC7C}" destId="{40AB7CB3-8807-4E17-80DE-7D72F51238CE}"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FE43D41-5EAD-4275-904C-FBFE47FD0D33}"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ID"/>
        </a:p>
      </dgm:t>
    </dgm:pt>
    <dgm:pt modelId="{589EE160-5A08-482F-A336-0258057159BA}">
      <dgm:prSet phldrT="[Text]"/>
      <dgm:spPr/>
      <dgm:t>
        <a:bodyPr/>
        <a:lstStyle/>
        <a:p>
          <a:r>
            <a:rPr lang="en-US" dirty="0">
              <a:latin typeface="Raleway Light" pitchFamily="2" charset="0"/>
            </a:rPr>
            <a:t>6 </a:t>
          </a:r>
          <a:r>
            <a:rPr lang="en-US" dirty="0" err="1">
              <a:latin typeface="Raleway Light" pitchFamily="2" charset="0"/>
            </a:rPr>
            <a:t>Kebiaasaan</a:t>
          </a:r>
          <a:r>
            <a:rPr lang="en-US" dirty="0">
              <a:latin typeface="Raleway Light" pitchFamily="2" charset="0"/>
            </a:rPr>
            <a:t> </a:t>
          </a:r>
          <a:r>
            <a:rPr lang="en-US" dirty="0" err="1">
              <a:latin typeface="Raleway Light" pitchFamily="2" charset="0"/>
            </a:rPr>
            <a:t>buruk</a:t>
          </a:r>
          <a:r>
            <a:rPr lang="en-US" dirty="0">
              <a:latin typeface="Raleway Light" pitchFamily="2" charset="0"/>
            </a:rPr>
            <a:t> </a:t>
          </a:r>
          <a:r>
            <a:rPr lang="en-US" dirty="0" err="1">
              <a:latin typeface="Raleway Light" pitchFamily="2" charset="0"/>
            </a:rPr>
            <a:t>Kandidat</a:t>
          </a:r>
          <a:r>
            <a:rPr lang="en-US" dirty="0">
              <a:latin typeface="Raleway Light" pitchFamily="2" charset="0"/>
            </a:rPr>
            <a:t> </a:t>
          </a:r>
          <a:r>
            <a:rPr lang="en-US" dirty="0" err="1">
              <a:latin typeface="Raleway Light" pitchFamily="2" charset="0"/>
            </a:rPr>
            <a:t>saat</a:t>
          </a:r>
          <a:r>
            <a:rPr lang="en-US" dirty="0">
              <a:latin typeface="Raleway Light" pitchFamily="2" charset="0"/>
            </a:rPr>
            <a:t> interview </a:t>
          </a:r>
          <a:endParaRPr lang="en-ID" dirty="0">
            <a:latin typeface="Raleway Light" pitchFamily="2" charset="0"/>
          </a:endParaRPr>
        </a:p>
      </dgm:t>
    </dgm:pt>
    <dgm:pt modelId="{153736AD-03AF-43DC-82A0-01B5EA4BCF8B}" type="parTrans" cxnId="{B0FAC652-4B07-462E-98EE-16B46B95A17D}">
      <dgm:prSet/>
      <dgm:spPr/>
      <dgm:t>
        <a:bodyPr/>
        <a:lstStyle/>
        <a:p>
          <a:endParaRPr lang="en-ID">
            <a:latin typeface="Raleway Light" pitchFamily="2" charset="0"/>
          </a:endParaRPr>
        </a:p>
      </dgm:t>
    </dgm:pt>
    <dgm:pt modelId="{31A1BFC0-61F4-4957-8A3A-3D8F071C05BD}" type="sibTrans" cxnId="{B0FAC652-4B07-462E-98EE-16B46B95A17D}">
      <dgm:prSet/>
      <dgm:spPr/>
      <dgm:t>
        <a:bodyPr/>
        <a:lstStyle/>
        <a:p>
          <a:endParaRPr lang="en-ID">
            <a:latin typeface="Raleway Light" pitchFamily="2" charset="0"/>
          </a:endParaRPr>
        </a:p>
      </dgm:t>
    </dgm:pt>
    <dgm:pt modelId="{F39D3DF6-43BB-4942-8BF4-29F6862FFD1B}">
      <dgm:prSet phldrT="[Text]"/>
      <dgm:spPr/>
      <dgm:t>
        <a:bodyPr/>
        <a:lstStyle/>
        <a:p>
          <a:r>
            <a:rPr lang="en-US" dirty="0">
              <a:latin typeface="Raleway Light" pitchFamily="2" charset="0"/>
            </a:rPr>
            <a:t>33% </a:t>
          </a:r>
          <a:r>
            <a:rPr lang="en-US" dirty="0" err="1">
              <a:latin typeface="Raleway Light" pitchFamily="2" charset="0"/>
            </a:rPr>
            <a:t>Berpostur</a:t>
          </a:r>
          <a:r>
            <a:rPr lang="en-US" dirty="0">
              <a:latin typeface="Raleway Light" pitchFamily="2" charset="0"/>
            </a:rPr>
            <a:t> </a:t>
          </a:r>
          <a:r>
            <a:rPr lang="en-US" dirty="0" err="1">
              <a:latin typeface="Raleway Light" pitchFamily="2" charset="0"/>
            </a:rPr>
            <a:t>Buruk</a:t>
          </a:r>
          <a:endParaRPr lang="en-ID" dirty="0">
            <a:latin typeface="Raleway Light" pitchFamily="2" charset="0"/>
          </a:endParaRPr>
        </a:p>
      </dgm:t>
    </dgm:pt>
    <dgm:pt modelId="{ECCC9437-BDC3-4C6A-9744-3F779E26B1A3}" type="parTrans" cxnId="{E41AF95E-D6B9-4EF9-8BC5-05FB8045886E}">
      <dgm:prSet/>
      <dgm:spPr/>
      <dgm:t>
        <a:bodyPr/>
        <a:lstStyle/>
        <a:p>
          <a:endParaRPr lang="en-ID">
            <a:latin typeface="Raleway Light" pitchFamily="2" charset="0"/>
          </a:endParaRPr>
        </a:p>
      </dgm:t>
    </dgm:pt>
    <dgm:pt modelId="{42BC93D6-5A04-4FCA-9B44-0E8DABCFD900}" type="sibTrans" cxnId="{E41AF95E-D6B9-4EF9-8BC5-05FB8045886E}">
      <dgm:prSet/>
      <dgm:spPr/>
      <dgm:t>
        <a:bodyPr/>
        <a:lstStyle/>
        <a:p>
          <a:endParaRPr lang="en-ID">
            <a:latin typeface="Raleway Light" pitchFamily="2" charset="0"/>
          </a:endParaRPr>
        </a:p>
      </dgm:t>
    </dgm:pt>
    <dgm:pt modelId="{A70F8539-1842-4DC4-8061-064D57F161AA}">
      <dgm:prSet phldrT="[Text]"/>
      <dgm:spPr/>
      <dgm:t>
        <a:bodyPr/>
        <a:lstStyle/>
        <a:p>
          <a:r>
            <a:rPr lang="en-US" dirty="0">
              <a:latin typeface="Raleway Light" pitchFamily="2" charset="0"/>
            </a:rPr>
            <a:t>33% </a:t>
          </a:r>
          <a:r>
            <a:rPr lang="en-US" dirty="0" err="1">
              <a:latin typeface="Raleway Light" pitchFamily="2" charset="0"/>
            </a:rPr>
            <a:t>Bersikap</a:t>
          </a:r>
          <a:r>
            <a:rPr lang="en-US" dirty="0">
              <a:latin typeface="Raleway Light" pitchFamily="2" charset="0"/>
            </a:rPr>
            <a:t> </a:t>
          </a:r>
          <a:r>
            <a:rPr lang="en-US" dirty="0" err="1">
              <a:latin typeface="Raleway Light" pitchFamily="2" charset="0"/>
            </a:rPr>
            <a:t>Gelisah</a:t>
          </a:r>
          <a:endParaRPr lang="en-ID" dirty="0">
            <a:latin typeface="Raleway Light" pitchFamily="2" charset="0"/>
          </a:endParaRPr>
        </a:p>
      </dgm:t>
    </dgm:pt>
    <dgm:pt modelId="{87AEC12B-3F92-491D-AC54-276B5F1BBCFD}" type="parTrans" cxnId="{184F7B43-6F5A-45B4-AAD6-C591C5D46F4D}">
      <dgm:prSet/>
      <dgm:spPr/>
      <dgm:t>
        <a:bodyPr/>
        <a:lstStyle/>
        <a:p>
          <a:endParaRPr lang="en-ID">
            <a:latin typeface="Raleway Light" pitchFamily="2" charset="0"/>
          </a:endParaRPr>
        </a:p>
      </dgm:t>
    </dgm:pt>
    <dgm:pt modelId="{37158772-D82D-4F68-9FCC-B5885D6F931F}" type="sibTrans" cxnId="{184F7B43-6F5A-45B4-AAD6-C591C5D46F4D}">
      <dgm:prSet/>
      <dgm:spPr/>
      <dgm:t>
        <a:bodyPr/>
        <a:lstStyle/>
        <a:p>
          <a:endParaRPr lang="en-ID">
            <a:latin typeface="Raleway Light" pitchFamily="2" charset="0"/>
          </a:endParaRPr>
        </a:p>
      </dgm:t>
    </dgm:pt>
    <dgm:pt modelId="{7C358F80-0E09-47DF-9309-91BEF2D8171E}">
      <dgm:prSet phldrT="[Text]"/>
      <dgm:spPr/>
      <dgm:t>
        <a:bodyPr/>
        <a:lstStyle/>
        <a:p>
          <a:r>
            <a:rPr lang="en-US" dirty="0">
              <a:latin typeface="Raleway Light" pitchFamily="2" charset="0"/>
            </a:rPr>
            <a:t>38% </a:t>
          </a:r>
          <a:r>
            <a:rPr lang="en-US" dirty="0" err="1">
              <a:latin typeface="Raleway Light" pitchFamily="2" charset="0"/>
            </a:rPr>
            <a:t>Tidak</a:t>
          </a:r>
          <a:r>
            <a:rPr lang="en-US" dirty="0">
              <a:latin typeface="Raleway Light" pitchFamily="2" charset="0"/>
            </a:rPr>
            <a:t> </a:t>
          </a:r>
          <a:r>
            <a:rPr lang="en-US" dirty="0" err="1">
              <a:latin typeface="Raleway Light" pitchFamily="2" charset="0"/>
            </a:rPr>
            <a:t>memperlihatkan</a:t>
          </a:r>
          <a:r>
            <a:rPr lang="en-US" dirty="0">
              <a:latin typeface="Raleway Light" pitchFamily="2" charset="0"/>
            </a:rPr>
            <a:t> </a:t>
          </a:r>
          <a:r>
            <a:rPr lang="en-US" dirty="0" err="1">
              <a:latin typeface="Raleway Light" pitchFamily="2" charset="0"/>
            </a:rPr>
            <a:t>senyum</a:t>
          </a:r>
          <a:endParaRPr lang="en-ID" dirty="0">
            <a:latin typeface="Raleway Light" pitchFamily="2" charset="0"/>
          </a:endParaRPr>
        </a:p>
      </dgm:t>
    </dgm:pt>
    <dgm:pt modelId="{6DAC64C6-2614-43A2-9C45-07CE4F8248D0}" type="parTrans" cxnId="{4C754047-228D-4D2C-B338-6A3B518A7075}">
      <dgm:prSet/>
      <dgm:spPr/>
      <dgm:t>
        <a:bodyPr/>
        <a:lstStyle/>
        <a:p>
          <a:endParaRPr lang="en-ID">
            <a:latin typeface="Raleway Light" pitchFamily="2" charset="0"/>
          </a:endParaRPr>
        </a:p>
      </dgm:t>
    </dgm:pt>
    <dgm:pt modelId="{12A07EFB-9791-440D-BAC9-C66111E0F649}" type="sibTrans" cxnId="{4C754047-228D-4D2C-B338-6A3B518A7075}">
      <dgm:prSet/>
      <dgm:spPr/>
      <dgm:t>
        <a:bodyPr/>
        <a:lstStyle/>
        <a:p>
          <a:endParaRPr lang="en-ID">
            <a:latin typeface="Raleway Light" pitchFamily="2" charset="0"/>
          </a:endParaRPr>
        </a:p>
      </dgm:t>
    </dgm:pt>
    <dgm:pt modelId="{1C98117F-B00C-4741-8D2E-DC5CC58A671D}">
      <dgm:prSet phldrT="[Text]"/>
      <dgm:spPr/>
      <dgm:t>
        <a:bodyPr/>
        <a:lstStyle/>
        <a:p>
          <a:r>
            <a:rPr lang="en-US" dirty="0">
              <a:latin typeface="Raleway Light" pitchFamily="2" charset="0"/>
            </a:rPr>
            <a:t>67% </a:t>
          </a:r>
          <a:r>
            <a:rPr lang="en-US" dirty="0" err="1">
              <a:latin typeface="Raleway Light" pitchFamily="2" charset="0"/>
            </a:rPr>
            <a:t>Gagal</a:t>
          </a:r>
          <a:r>
            <a:rPr lang="en-US" dirty="0">
              <a:latin typeface="Raleway Light" pitchFamily="2" charset="0"/>
            </a:rPr>
            <a:t> </a:t>
          </a:r>
          <a:r>
            <a:rPr lang="en-US" dirty="0" err="1">
              <a:latin typeface="Raleway Light" pitchFamily="2" charset="0"/>
            </a:rPr>
            <a:t>Membuat</a:t>
          </a:r>
          <a:r>
            <a:rPr lang="en-US" dirty="0">
              <a:latin typeface="Raleway Light" pitchFamily="2" charset="0"/>
            </a:rPr>
            <a:t> </a:t>
          </a:r>
          <a:r>
            <a:rPr lang="en-US" dirty="0" err="1">
              <a:latin typeface="Raleway Light" pitchFamily="2" charset="0"/>
            </a:rPr>
            <a:t>kontak</a:t>
          </a:r>
          <a:r>
            <a:rPr lang="en-US" dirty="0">
              <a:latin typeface="Raleway Light" pitchFamily="2" charset="0"/>
            </a:rPr>
            <a:t> </a:t>
          </a:r>
          <a:r>
            <a:rPr lang="en-US" dirty="0" err="1">
              <a:latin typeface="Raleway Light" pitchFamily="2" charset="0"/>
            </a:rPr>
            <a:t>mata</a:t>
          </a:r>
          <a:endParaRPr lang="en-ID" dirty="0">
            <a:latin typeface="Raleway Light" pitchFamily="2" charset="0"/>
          </a:endParaRPr>
        </a:p>
      </dgm:t>
    </dgm:pt>
    <dgm:pt modelId="{F681540B-D78A-4791-94FD-E7FA33EB087E}" type="parTrans" cxnId="{9745F03F-2243-42FF-AC52-FC2706BEA6A9}">
      <dgm:prSet/>
      <dgm:spPr/>
      <dgm:t>
        <a:bodyPr/>
        <a:lstStyle/>
        <a:p>
          <a:endParaRPr lang="en-ID">
            <a:latin typeface="Raleway Light" pitchFamily="2" charset="0"/>
          </a:endParaRPr>
        </a:p>
      </dgm:t>
    </dgm:pt>
    <dgm:pt modelId="{80DC01EE-603D-47FD-A1C3-1A91E2A4A012}" type="sibTrans" cxnId="{9745F03F-2243-42FF-AC52-FC2706BEA6A9}">
      <dgm:prSet/>
      <dgm:spPr/>
      <dgm:t>
        <a:bodyPr/>
        <a:lstStyle/>
        <a:p>
          <a:endParaRPr lang="en-ID">
            <a:latin typeface="Raleway Light" pitchFamily="2" charset="0"/>
          </a:endParaRPr>
        </a:p>
      </dgm:t>
    </dgm:pt>
    <dgm:pt modelId="{BF78996A-8B10-4FE5-9413-D47203AAF369}">
      <dgm:prSet phldrT="[Text]"/>
      <dgm:spPr/>
      <dgm:t>
        <a:bodyPr/>
        <a:lstStyle/>
        <a:p>
          <a:r>
            <a:rPr lang="en-US" dirty="0">
              <a:latin typeface="Raleway Light" pitchFamily="2" charset="0"/>
            </a:rPr>
            <a:t>26% </a:t>
          </a:r>
          <a:r>
            <a:rPr lang="en-US" dirty="0" err="1">
              <a:latin typeface="Raleway Light" pitchFamily="2" charset="0"/>
            </a:rPr>
            <a:t>menjabat</a:t>
          </a:r>
          <a:r>
            <a:rPr lang="en-US" dirty="0">
              <a:latin typeface="Raleway Light" pitchFamily="2" charset="0"/>
            </a:rPr>
            <a:t> </a:t>
          </a:r>
          <a:r>
            <a:rPr lang="en-US" dirty="0" err="1">
              <a:latin typeface="Raleway Light" pitchFamily="2" charset="0"/>
            </a:rPr>
            <a:t>tangan</a:t>
          </a:r>
          <a:r>
            <a:rPr lang="en-US" dirty="0">
              <a:latin typeface="Raleway Light" pitchFamily="2" charset="0"/>
            </a:rPr>
            <a:t> </a:t>
          </a:r>
          <a:r>
            <a:rPr lang="en-US" dirty="0" err="1">
              <a:latin typeface="Raleway Light" pitchFamily="2" charset="0"/>
            </a:rPr>
            <a:t>dengan</a:t>
          </a:r>
          <a:r>
            <a:rPr lang="en-US" dirty="0">
              <a:latin typeface="Raleway Light" pitchFamily="2" charset="0"/>
            </a:rPr>
            <a:t> </a:t>
          </a:r>
          <a:r>
            <a:rPr lang="en-US" dirty="0" err="1">
              <a:latin typeface="Raleway Light" pitchFamily="2" charset="0"/>
            </a:rPr>
            <a:t>lemah</a:t>
          </a:r>
          <a:endParaRPr lang="en-ID" dirty="0">
            <a:latin typeface="Raleway Light" pitchFamily="2" charset="0"/>
          </a:endParaRPr>
        </a:p>
      </dgm:t>
    </dgm:pt>
    <dgm:pt modelId="{47CC95F3-4E75-4FF0-9474-96D0FB6958B9}" type="parTrans" cxnId="{26F73949-CE8B-4896-8FB1-E833BA4CEBC2}">
      <dgm:prSet/>
      <dgm:spPr/>
      <dgm:t>
        <a:bodyPr/>
        <a:lstStyle/>
        <a:p>
          <a:endParaRPr lang="en-ID">
            <a:latin typeface="Raleway Light" pitchFamily="2" charset="0"/>
          </a:endParaRPr>
        </a:p>
      </dgm:t>
    </dgm:pt>
    <dgm:pt modelId="{8506AADF-0385-4634-BB0E-3D72F05F9081}" type="sibTrans" cxnId="{26F73949-CE8B-4896-8FB1-E833BA4CEBC2}">
      <dgm:prSet/>
      <dgm:spPr/>
      <dgm:t>
        <a:bodyPr/>
        <a:lstStyle/>
        <a:p>
          <a:endParaRPr lang="en-ID">
            <a:latin typeface="Raleway Light" pitchFamily="2" charset="0"/>
          </a:endParaRPr>
        </a:p>
      </dgm:t>
    </dgm:pt>
    <dgm:pt modelId="{761780A6-678B-48C2-8FBF-040A4A1E9E4F}">
      <dgm:prSet phldrT="[Text]"/>
      <dgm:spPr/>
      <dgm:t>
        <a:bodyPr/>
        <a:lstStyle/>
        <a:p>
          <a:r>
            <a:rPr lang="en-US" dirty="0">
              <a:latin typeface="Raleway Light" pitchFamily="2" charset="0"/>
            </a:rPr>
            <a:t>26%Melipat </a:t>
          </a:r>
          <a:r>
            <a:rPr lang="en-US" dirty="0" err="1">
              <a:latin typeface="Raleway Light" pitchFamily="2" charset="0"/>
            </a:rPr>
            <a:t>tangan</a:t>
          </a:r>
          <a:endParaRPr lang="en-ID" dirty="0">
            <a:latin typeface="Raleway Light" pitchFamily="2" charset="0"/>
          </a:endParaRPr>
        </a:p>
      </dgm:t>
    </dgm:pt>
    <dgm:pt modelId="{6A1D4724-88D2-4098-A195-564BB4FEF417}" type="parTrans" cxnId="{0BB01B9A-793B-4813-945E-178AB330F63A}">
      <dgm:prSet/>
      <dgm:spPr/>
      <dgm:t>
        <a:bodyPr/>
        <a:lstStyle/>
        <a:p>
          <a:endParaRPr lang="en-ID">
            <a:latin typeface="Raleway Light" pitchFamily="2" charset="0"/>
          </a:endParaRPr>
        </a:p>
      </dgm:t>
    </dgm:pt>
    <dgm:pt modelId="{F3CE52E0-722B-4ECB-9FF2-8FCA86FC560A}" type="sibTrans" cxnId="{0BB01B9A-793B-4813-945E-178AB330F63A}">
      <dgm:prSet/>
      <dgm:spPr/>
      <dgm:t>
        <a:bodyPr/>
        <a:lstStyle/>
        <a:p>
          <a:endParaRPr lang="en-ID">
            <a:latin typeface="Raleway Light" pitchFamily="2" charset="0"/>
          </a:endParaRPr>
        </a:p>
      </dgm:t>
    </dgm:pt>
    <dgm:pt modelId="{BAFBF897-0EF5-47EE-870E-451B2996F418}" type="pres">
      <dgm:prSet presAssocID="{8FE43D41-5EAD-4275-904C-FBFE47FD0D33}" presName="Name0" presStyleCnt="0">
        <dgm:presLayoutVars>
          <dgm:chMax val="1"/>
          <dgm:chPref val="1"/>
          <dgm:dir/>
          <dgm:animOne val="branch"/>
          <dgm:animLvl val="lvl"/>
        </dgm:presLayoutVars>
      </dgm:prSet>
      <dgm:spPr/>
    </dgm:pt>
    <dgm:pt modelId="{EB35FE40-E259-4A62-9DCB-7D7FA141D372}" type="pres">
      <dgm:prSet presAssocID="{589EE160-5A08-482F-A336-0258057159BA}" presName="Parent" presStyleLbl="node0" presStyleIdx="0" presStyleCnt="1">
        <dgm:presLayoutVars>
          <dgm:chMax val="6"/>
          <dgm:chPref val="6"/>
        </dgm:presLayoutVars>
      </dgm:prSet>
      <dgm:spPr/>
    </dgm:pt>
    <dgm:pt modelId="{7659963C-A933-4635-9613-64EC64E08723}" type="pres">
      <dgm:prSet presAssocID="{F39D3DF6-43BB-4942-8BF4-29F6862FFD1B}" presName="Accent1" presStyleCnt="0"/>
      <dgm:spPr/>
    </dgm:pt>
    <dgm:pt modelId="{18E15822-4F71-45FC-B4D1-103BC796197D}" type="pres">
      <dgm:prSet presAssocID="{F39D3DF6-43BB-4942-8BF4-29F6862FFD1B}" presName="Accent" presStyleLbl="bgShp" presStyleIdx="0" presStyleCnt="6"/>
      <dgm:spPr/>
    </dgm:pt>
    <dgm:pt modelId="{B24CFF65-A33E-40CD-95E0-3A271C546D44}" type="pres">
      <dgm:prSet presAssocID="{F39D3DF6-43BB-4942-8BF4-29F6862FFD1B}" presName="Child1" presStyleLbl="node1" presStyleIdx="0" presStyleCnt="6">
        <dgm:presLayoutVars>
          <dgm:chMax val="0"/>
          <dgm:chPref val="0"/>
          <dgm:bulletEnabled val="1"/>
        </dgm:presLayoutVars>
      </dgm:prSet>
      <dgm:spPr/>
    </dgm:pt>
    <dgm:pt modelId="{0E4059BA-F0FB-42D0-9B6E-4B8ED39B677D}" type="pres">
      <dgm:prSet presAssocID="{A70F8539-1842-4DC4-8061-064D57F161AA}" presName="Accent2" presStyleCnt="0"/>
      <dgm:spPr/>
    </dgm:pt>
    <dgm:pt modelId="{EE16E789-5061-44D0-ADD1-6572E8ED7A3B}" type="pres">
      <dgm:prSet presAssocID="{A70F8539-1842-4DC4-8061-064D57F161AA}" presName="Accent" presStyleLbl="bgShp" presStyleIdx="1" presStyleCnt="6"/>
      <dgm:spPr/>
    </dgm:pt>
    <dgm:pt modelId="{CBF77163-A998-4535-AB1B-01B078612EB8}" type="pres">
      <dgm:prSet presAssocID="{A70F8539-1842-4DC4-8061-064D57F161AA}" presName="Child2" presStyleLbl="node1" presStyleIdx="1" presStyleCnt="6">
        <dgm:presLayoutVars>
          <dgm:chMax val="0"/>
          <dgm:chPref val="0"/>
          <dgm:bulletEnabled val="1"/>
        </dgm:presLayoutVars>
      </dgm:prSet>
      <dgm:spPr/>
    </dgm:pt>
    <dgm:pt modelId="{3A400CBB-7B68-4FDE-8E71-EC9DA0467F3D}" type="pres">
      <dgm:prSet presAssocID="{7C358F80-0E09-47DF-9309-91BEF2D8171E}" presName="Accent3" presStyleCnt="0"/>
      <dgm:spPr/>
    </dgm:pt>
    <dgm:pt modelId="{BB9630D5-45DE-4D5D-8073-52DC3102E359}" type="pres">
      <dgm:prSet presAssocID="{7C358F80-0E09-47DF-9309-91BEF2D8171E}" presName="Accent" presStyleLbl="bgShp" presStyleIdx="2" presStyleCnt="6"/>
      <dgm:spPr/>
    </dgm:pt>
    <dgm:pt modelId="{82DF1B2F-6957-41C6-BC85-4DA737FE3AA1}" type="pres">
      <dgm:prSet presAssocID="{7C358F80-0E09-47DF-9309-91BEF2D8171E}" presName="Child3" presStyleLbl="node1" presStyleIdx="2" presStyleCnt="6">
        <dgm:presLayoutVars>
          <dgm:chMax val="0"/>
          <dgm:chPref val="0"/>
          <dgm:bulletEnabled val="1"/>
        </dgm:presLayoutVars>
      </dgm:prSet>
      <dgm:spPr/>
    </dgm:pt>
    <dgm:pt modelId="{FFF6E07E-8BF7-484D-9A37-CB8B413855C4}" type="pres">
      <dgm:prSet presAssocID="{1C98117F-B00C-4741-8D2E-DC5CC58A671D}" presName="Accent4" presStyleCnt="0"/>
      <dgm:spPr/>
    </dgm:pt>
    <dgm:pt modelId="{CFD165BC-374B-41C5-B48C-F1140503960D}" type="pres">
      <dgm:prSet presAssocID="{1C98117F-B00C-4741-8D2E-DC5CC58A671D}" presName="Accent" presStyleLbl="bgShp" presStyleIdx="3" presStyleCnt="6"/>
      <dgm:spPr/>
    </dgm:pt>
    <dgm:pt modelId="{1051EF89-1290-4471-998E-487C625D6A06}" type="pres">
      <dgm:prSet presAssocID="{1C98117F-B00C-4741-8D2E-DC5CC58A671D}" presName="Child4" presStyleLbl="node1" presStyleIdx="3" presStyleCnt="6">
        <dgm:presLayoutVars>
          <dgm:chMax val="0"/>
          <dgm:chPref val="0"/>
          <dgm:bulletEnabled val="1"/>
        </dgm:presLayoutVars>
      </dgm:prSet>
      <dgm:spPr/>
    </dgm:pt>
    <dgm:pt modelId="{68808268-7AE7-4D6A-AD2A-E708A18D952C}" type="pres">
      <dgm:prSet presAssocID="{BF78996A-8B10-4FE5-9413-D47203AAF369}" presName="Accent5" presStyleCnt="0"/>
      <dgm:spPr/>
    </dgm:pt>
    <dgm:pt modelId="{C763437C-6542-41F7-9188-92B59069A6DA}" type="pres">
      <dgm:prSet presAssocID="{BF78996A-8B10-4FE5-9413-D47203AAF369}" presName="Accent" presStyleLbl="bgShp" presStyleIdx="4" presStyleCnt="6"/>
      <dgm:spPr/>
    </dgm:pt>
    <dgm:pt modelId="{B37835D4-F362-49DA-AAA7-FAFF33A1FBA7}" type="pres">
      <dgm:prSet presAssocID="{BF78996A-8B10-4FE5-9413-D47203AAF369}" presName="Child5" presStyleLbl="node1" presStyleIdx="4" presStyleCnt="6">
        <dgm:presLayoutVars>
          <dgm:chMax val="0"/>
          <dgm:chPref val="0"/>
          <dgm:bulletEnabled val="1"/>
        </dgm:presLayoutVars>
      </dgm:prSet>
      <dgm:spPr/>
    </dgm:pt>
    <dgm:pt modelId="{9009B0B0-A1E9-4E64-AF64-D0BB5A15368F}" type="pres">
      <dgm:prSet presAssocID="{761780A6-678B-48C2-8FBF-040A4A1E9E4F}" presName="Accent6" presStyleCnt="0"/>
      <dgm:spPr/>
    </dgm:pt>
    <dgm:pt modelId="{80C18469-69F2-4E76-B610-4EBF34B28FFA}" type="pres">
      <dgm:prSet presAssocID="{761780A6-678B-48C2-8FBF-040A4A1E9E4F}" presName="Accent" presStyleLbl="bgShp" presStyleIdx="5" presStyleCnt="6"/>
      <dgm:spPr/>
    </dgm:pt>
    <dgm:pt modelId="{79923984-7ABB-48E8-A3DF-45E0B84C9075}" type="pres">
      <dgm:prSet presAssocID="{761780A6-678B-48C2-8FBF-040A4A1E9E4F}" presName="Child6" presStyleLbl="node1" presStyleIdx="5" presStyleCnt="6">
        <dgm:presLayoutVars>
          <dgm:chMax val="0"/>
          <dgm:chPref val="0"/>
          <dgm:bulletEnabled val="1"/>
        </dgm:presLayoutVars>
      </dgm:prSet>
      <dgm:spPr/>
    </dgm:pt>
  </dgm:ptLst>
  <dgm:cxnLst>
    <dgm:cxn modelId="{5F74CF21-0D7B-4D8C-8FF5-1AA56C87EF87}" type="presOf" srcId="{8FE43D41-5EAD-4275-904C-FBFE47FD0D33}" destId="{BAFBF897-0EF5-47EE-870E-451B2996F418}" srcOrd="0" destOrd="0" presId="urn:microsoft.com/office/officeart/2011/layout/HexagonRadial"/>
    <dgm:cxn modelId="{E935B134-C9E9-4901-9EB4-4540176E8955}" type="presOf" srcId="{761780A6-678B-48C2-8FBF-040A4A1E9E4F}" destId="{79923984-7ABB-48E8-A3DF-45E0B84C9075}" srcOrd="0" destOrd="0" presId="urn:microsoft.com/office/officeart/2011/layout/HexagonRadial"/>
    <dgm:cxn modelId="{954C703C-DF20-46B4-ACF5-9D2FC722050C}" type="presOf" srcId="{BF78996A-8B10-4FE5-9413-D47203AAF369}" destId="{B37835D4-F362-49DA-AAA7-FAFF33A1FBA7}" srcOrd="0" destOrd="0" presId="urn:microsoft.com/office/officeart/2011/layout/HexagonRadial"/>
    <dgm:cxn modelId="{9745F03F-2243-42FF-AC52-FC2706BEA6A9}" srcId="{589EE160-5A08-482F-A336-0258057159BA}" destId="{1C98117F-B00C-4741-8D2E-DC5CC58A671D}" srcOrd="3" destOrd="0" parTransId="{F681540B-D78A-4791-94FD-E7FA33EB087E}" sibTransId="{80DC01EE-603D-47FD-A1C3-1A91E2A4A012}"/>
    <dgm:cxn modelId="{E41AF95E-D6B9-4EF9-8BC5-05FB8045886E}" srcId="{589EE160-5A08-482F-A336-0258057159BA}" destId="{F39D3DF6-43BB-4942-8BF4-29F6862FFD1B}" srcOrd="0" destOrd="0" parTransId="{ECCC9437-BDC3-4C6A-9744-3F779E26B1A3}" sibTransId="{42BC93D6-5A04-4FCA-9B44-0E8DABCFD900}"/>
    <dgm:cxn modelId="{184F7B43-6F5A-45B4-AAD6-C591C5D46F4D}" srcId="{589EE160-5A08-482F-A336-0258057159BA}" destId="{A70F8539-1842-4DC4-8061-064D57F161AA}" srcOrd="1" destOrd="0" parTransId="{87AEC12B-3F92-491D-AC54-276B5F1BBCFD}" sibTransId="{37158772-D82D-4F68-9FCC-B5885D6F931F}"/>
    <dgm:cxn modelId="{574F3C64-60FB-4DA4-9F42-D8475D19F48F}" type="presOf" srcId="{589EE160-5A08-482F-A336-0258057159BA}" destId="{EB35FE40-E259-4A62-9DCB-7D7FA141D372}" srcOrd="0" destOrd="0" presId="urn:microsoft.com/office/officeart/2011/layout/HexagonRadial"/>
    <dgm:cxn modelId="{4C754047-228D-4D2C-B338-6A3B518A7075}" srcId="{589EE160-5A08-482F-A336-0258057159BA}" destId="{7C358F80-0E09-47DF-9309-91BEF2D8171E}" srcOrd="2" destOrd="0" parTransId="{6DAC64C6-2614-43A2-9C45-07CE4F8248D0}" sibTransId="{12A07EFB-9791-440D-BAC9-C66111E0F649}"/>
    <dgm:cxn modelId="{5BF3BC48-65A5-48B1-92DA-CA09DC1C668B}" type="presOf" srcId="{1C98117F-B00C-4741-8D2E-DC5CC58A671D}" destId="{1051EF89-1290-4471-998E-487C625D6A06}" srcOrd="0" destOrd="0" presId="urn:microsoft.com/office/officeart/2011/layout/HexagonRadial"/>
    <dgm:cxn modelId="{26F73949-CE8B-4896-8FB1-E833BA4CEBC2}" srcId="{589EE160-5A08-482F-A336-0258057159BA}" destId="{BF78996A-8B10-4FE5-9413-D47203AAF369}" srcOrd="4" destOrd="0" parTransId="{47CC95F3-4E75-4FF0-9474-96D0FB6958B9}" sibTransId="{8506AADF-0385-4634-BB0E-3D72F05F9081}"/>
    <dgm:cxn modelId="{B0FAC652-4B07-462E-98EE-16B46B95A17D}" srcId="{8FE43D41-5EAD-4275-904C-FBFE47FD0D33}" destId="{589EE160-5A08-482F-A336-0258057159BA}" srcOrd="0" destOrd="0" parTransId="{153736AD-03AF-43DC-82A0-01B5EA4BCF8B}" sibTransId="{31A1BFC0-61F4-4957-8A3A-3D8F071C05BD}"/>
    <dgm:cxn modelId="{0BB01B9A-793B-4813-945E-178AB330F63A}" srcId="{589EE160-5A08-482F-A336-0258057159BA}" destId="{761780A6-678B-48C2-8FBF-040A4A1E9E4F}" srcOrd="5" destOrd="0" parTransId="{6A1D4724-88D2-4098-A195-564BB4FEF417}" sibTransId="{F3CE52E0-722B-4ECB-9FF2-8FCA86FC560A}"/>
    <dgm:cxn modelId="{C59C07DC-68C1-4415-9F79-DAD0BFFD42B6}" type="presOf" srcId="{A70F8539-1842-4DC4-8061-064D57F161AA}" destId="{CBF77163-A998-4535-AB1B-01B078612EB8}" srcOrd="0" destOrd="0" presId="urn:microsoft.com/office/officeart/2011/layout/HexagonRadial"/>
    <dgm:cxn modelId="{535E29EB-2C73-468F-8D55-930E8C12AE4C}" type="presOf" srcId="{7C358F80-0E09-47DF-9309-91BEF2D8171E}" destId="{82DF1B2F-6957-41C6-BC85-4DA737FE3AA1}" srcOrd="0" destOrd="0" presId="urn:microsoft.com/office/officeart/2011/layout/HexagonRadial"/>
    <dgm:cxn modelId="{D11B33FB-7D97-497C-A8BF-6F23AED4C991}" type="presOf" srcId="{F39D3DF6-43BB-4942-8BF4-29F6862FFD1B}" destId="{B24CFF65-A33E-40CD-95E0-3A271C546D44}" srcOrd="0" destOrd="0" presId="urn:microsoft.com/office/officeart/2011/layout/HexagonRadial"/>
    <dgm:cxn modelId="{3F5E0E31-7448-448C-B7E3-080F2C6DB8AC}" type="presParOf" srcId="{BAFBF897-0EF5-47EE-870E-451B2996F418}" destId="{EB35FE40-E259-4A62-9DCB-7D7FA141D372}" srcOrd="0" destOrd="0" presId="urn:microsoft.com/office/officeart/2011/layout/HexagonRadial"/>
    <dgm:cxn modelId="{67FF164A-04BA-41C8-AA20-2B7775FC7431}" type="presParOf" srcId="{BAFBF897-0EF5-47EE-870E-451B2996F418}" destId="{7659963C-A933-4635-9613-64EC64E08723}" srcOrd="1" destOrd="0" presId="urn:microsoft.com/office/officeart/2011/layout/HexagonRadial"/>
    <dgm:cxn modelId="{D31E9F59-2E20-4210-B08F-427B58636D5C}" type="presParOf" srcId="{7659963C-A933-4635-9613-64EC64E08723}" destId="{18E15822-4F71-45FC-B4D1-103BC796197D}" srcOrd="0" destOrd="0" presId="urn:microsoft.com/office/officeart/2011/layout/HexagonRadial"/>
    <dgm:cxn modelId="{CCE470AB-B6EF-4470-8CC1-949C848A397D}" type="presParOf" srcId="{BAFBF897-0EF5-47EE-870E-451B2996F418}" destId="{B24CFF65-A33E-40CD-95E0-3A271C546D44}" srcOrd="2" destOrd="0" presId="urn:microsoft.com/office/officeart/2011/layout/HexagonRadial"/>
    <dgm:cxn modelId="{D74C6EF1-7EE2-4D02-9463-0666405C24D9}" type="presParOf" srcId="{BAFBF897-0EF5-47EE-870E-451B2996F418}" destId="{0E4059BA-F0FB-42D0-9B6E-4B8ED39B677D}" srcOrd="3" destOrd="0" presId="urn:microsoft.com/office/officeart/2011/layout/HexagonRadial"/>
    <dgm:cxn modelId="{77E8CF4C-3AAC-42B2-BAD0-8ABC95D7C0FD}" type="presParOf" srcId="{0E4059BA-F0FB-42D0-9B6E-4B8ED39B677D}" destId="{EE16E789-5061-44D0-ADD1-6572E8ED7A3B}" srcOrd="0" destOrd="0" presId="urn:microsoft.com/office/officeart/2011/layout/HexagonRadial"/>
    <dgm:cxn modelId="{5F8E8FAB-F0E6-4924-8C7A-3F4E4B89EB09}" type="presParOf" srcId="{BAFBF897-0EF5-47EE-870E-451B2996F418}" destId="{CBF77163-A998-4535-AB1B-01B078612EB8}" srcOrd="4" destOrd="0" presId="urn:microsoft.com/office/officeart/2011/layout/HexagonRadial"/>
    <dgm:cxn modelId="{07A3F5C9-16FA-4999-ADD3-753F2DCF2C6F}" type="presParOf" srcId="{BAFBF897-0EF5-47EE-870E-451B2996F418}" destId="{3A400CBB-7B68-4FDE-8E71-EC9DA0467F3D}" srcOrd="5" destOrd="0" presId="urn:microsoft.com/office/officeart/2011/layout/HexagonRadial"/>
    <dgm:cxn modelId="{2E31D8E0-AA80-4AE9-B587-84A8847A123E}" type="presParOf" srcId="{3A400CBB-7B68-4FDE-8E71-EC9DA0467F3D}" destId="{BB9630D5-45DE-4D5D-8073-52DC3102E359}" srcOrd="0" destOrd="0" presId="urn:microsoft.com/office/officeart/2011/layout/HexagonRadial"/>
    <dgm:cxn modelId="{5A697B59-F6FA-4CE9-8340-EBF241428758}" type="presParOf" srcId="{BAFBF897-0EF5-47EE-870E-451B2996F418}" destId="{82DF1B2F-6957-41C6-BC85-4DA737FE3AA1}" srcOrd="6" destOrd="0" presId="urn:microsoft.com/office/officeart/2011/layout/HexagonRadial"/>
    <dgm:cxn modelId="{F51FCE89-D83B-4DCC-9A59-66A4BE863239}" type="presParOf" srcId="{BAFBF897-0EF5-47EE-870E-451B2996F418}" destId="{FFF6E07E-8BF7-484D-9A37-CB8B413855C4}" srcOrd="7" destOrd="0" presId="urn:microsoft.com/office/officeart/2011/layout/HexagonRadial"/>
    <dgm:cxn modelId="{EC4C9F6B-2CE6-4669-923B-3F03ACD06149}" type="presParOf" srcId="{FFF6E07E-8BF7-484D-9A37-CB8B413855C4}" destId="{CFD165BC-374B-41C5-B48C-F1140503960D}" srcOrd="0" destOrd="0" presId="urn:microsoft.com/office/officeart/2011/layout/HexagonRadial"/>
    <dgm:cxn modelId="{5FA223A6-48BE-4678-B830-321070C87081}" type="presParOf" srcId="{BAFBF897-0EF5-47EE-870E-451B2996F418}" destId="{1051EF89-1290-4471-998E-487C625D6A06}" srcOrd="8" destOrd="0" presId="urn:microsoft.com/office/officeart/2011/layout/HexagonRadial"/>
    <dgm:cxn modelId="{9835377A-4965-45DF-B3AC-37272FD48F93}" type="presParOf" srcId="{BAFBF897-0EF5-47EE-870E-451B2996F418}" destId="{68808268-7AE7-4D6A-AD2A-E708A18D952C}" srcOrd="9" destOrd="0" presId="urn:microsoft.com/office/officeart/2011/layout/HexagonRadial"/>
    <dgm:cxn modelId="{2C387754-6791-4702-983C-6DE64C3E9022}" type="presParOf" srcId="{68808268-7AE7-4D6A-AD2A-E708A18D952C}" destId="{C763437C-6542-41F7-9188-92B59069A6DA}" srcOrd="0" destOrd="0" presId="urn:microsoft.com/office/officeart/2011/layout/HexagonRadial"/>
    <dgm:cxn modelId="{CE272945-8E80-4296-B4D4-3D5BE2E2E964}" type="presParOf" srcId="{BAFBF897-0EF5-47EE-870E-451B2996F418}" destId="{B37835D4-F362-49DA-AAA7-FAFF33A1FBA7}" srcOrd="10" destOrd="0" presId="urn:microsoft.com/office/officeart/2011/layout/HexagonRadial"/>
    <dgm:cxn modelId="{AEAA4726-B4C4-48A1-8D0C-2E88FC68BA19}" type="presParOf" srcId="{BAFBF897-0EF5-47EE-870E-451B2996F418}" destId="{9009B0B0-A1E9-4E64-AF64-D0BB5A15368F}" srcOrd="11" destOrd="0" presId="urn:microsoft.com/office/officeart/2011/layout/HexagonRadial"/>
    <dgm:cxn modelId="{2967296A-786C-48E1-890F-4E5218DD7C8D}" type="presParOf" srcId="{9009B0B0-A1E9-4E64-AF64-D0BB5A15368F}" destId="{80C18469-69F2-4E76-B610-4EBF34B28FFA}" srcOrd="0" destOrd="0" presId="urn:microsoft.com/office/officeart/2011/layout/HexagonRadial"/>
    <dgm:cxn modelId="{59D7A8D3-7D12-4DA8-826C-F3EB1CE16297}" type="presParOf" srcId="{BAFBF897-0EF5-47EE-870E-451B2996F418}" destId="{79923984-7ABB-48E8-A3DF-45E0B84C9075}"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5ECE610-88AC-47B2-B0C6-E6350C4864EE}"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ID"/>
        </a:p>
      </dgm:t>
    </dgm:pt>
    <dgm:pt modelId="{7C38353C-F175-446E-9D00-F4CBCDBC4824}">
      <dgm:prSet phldrT="[Text]"/>
      <dgm:spPr/>
      <dgm:t>
        <a:bodyPr/>
        <a:lstStyle/>
        <a:p>
          <a:r>
            <a:rPr lang="en-US" dirty="0" err="1"/>
            <a:t>Jelaskan</a:t>
          </a:r>
          <a:endParaRPr lang="en-ID" dirty="0"/>
        </a:p>
      </dgm:t>
    </dgm:pt>
    <dgm:pt modelId="{FCAF919D-EE70-4312-8B5A-530C08B5EB61}" type="parTrans" cxnId="{F3F43F82-F1CB-4479-97F9-327BB5FB91AD}">
      <dgm:prSet/>
      <dgm:spPr/>
      <dgm:t>
        <a:bodyPr/>
        <a:lstStyle/>
        <a:p>
          <a:endParaRPr lang="en-ID"/>
        </a:p>
      </dgm:t>
    </dgm:pt>
    <dgm:pt modelId="{B9A5E6DF-D797-40C8-919B-A4071E5771A2}" type="sibTrans" cxnId="{F3F43F82-F1CB-4479-97F9-327BB5FB91AD}">
      <dgm:prSet/>
      <dgm:spPr/>
      <dgm:t>
        <a:bodyPr/>
        <a:lstStyle/>
        <a:p>
          <a:endParaRPr lang="en-ID"/>
        </a:p>
      </dgm:t>
    </dgm:pt>
    <dgm:pt modelId="{0235E5C9-FC3C-42A3-8CAA-F6D8693BF199}">
      <dgm:prSet phldrT="[Text]"/>
      <dgm:spPr/>
      <dgm:t>
        <a:bodyPr/>
        <a:lstStyle/>
        <a:p>
          <a:r>
            <a:rPr lang="en-US" dirty="0" err="1"/>
            <a:t>pengalaman</a:t>
          </a:r>
          <a:endParaRPr lang="en-ID" dirty="0"/>
        </a:p>
      </dgm:t>
    </dgm:pt>
    <dgm:pt modelId="{B33A925F-42EC-46AC-8C53-4966BFCB0B82}" type="parTrans" cxnId="{BEDF6842-B313-4F27-97D3-E0DB87708B3C}">
      <dgm:prSet/>
      <dgm:spPr/>
      <dgm:t>
        <a:bodyPr/>
        <a:lstStyle/>
        <a:p>
          <a:endParaRPr lang="en-ID"/>
        </a:p>
      </dgm:t>
    </dgm:pt>
    <dgm:pt modelId="{D86E5F41-C7F8-4164-96C6-44C7328ACB1D}" type="sibTrans" cxnId="{BEDF6842-B313-4F27-97D3-E0DB87708B3C}">
      <dgm:prSet/>
      <dgm:spPr/>
      <dgm:t>
        <a:bodyPr/>
        <a:lstStyle/>
        <a:p>
          <a:endParaRPr lang="en-ID"/>
        </a:p>
      </dgm:t>
    </dgm:pt>
    <dgm:pt modelId="{D78590AC-0905-4A69-8BD7-D6ADA450AD0E}">
      <dgm:prSet phldrT="[Text]"/>
      <dgm:spPr/>
      <dgm:t>
        <a:bodyPr/>
        <a:lstStyle/>
        <a:p>
          <a:r>
            <a:rPr lang="en-US" dirty="0"/>
            <a:t>Achievement</a:t>
          </a:r>
          <a:endParaRPr lang="en-ID" dirty="0"/>
        </a:p>
      </dgm:t>
    </dgm:pt>
    <dgm:pt modelId="{90C624A0-447D-435B-9672-BED8772CD8EC}" type="parTrans" cxnId="{4691FB05-2699-49E9-A032-53578A515069}">
      <dgm:prSet/>
      <dgm:spPr/>
      <dgm:t>
        <a:bodyPr/>
        <a:lstStyle/>
        <a:p>
          <a:endParaRPr lang="en-ID"/>
        </a:p>
      </dgm:t>
    </dgm:pt>
    <dgm:pt modelId="{A0B4CFF0-529E-4E67-9F05-E12433B290F0}" type="sibTrans" cxnId="{4691FB05-2699-49E9-A032-53578A515069}">
      <dgm:prSet/>
      <dgm:spPr/>
      <dgm:t>
        <a:bodyPr/>
        <a:lstStyle/>
        <a:p>
          <a:endParaRPr lang="en-ID"/>
        </a:p>
      </dgm:t>
    </dgm:pt>
    <dgm:pt modelId="{2416EF1E-C913-44BB-B503-FA7EED916876}">
      <dgm:prSet phldrT="[Text]"/>
      <dgm:spPr/>
      <dgm:t>
        <a:bodyPr/>
        <a:lstStyle/>
        <a:p>
          <a:r>
            <a:rPr lang="en-US" dirty="0"/>
            <a:t>Skill</a:t>
          </a:r>
          <a:endParaRPr lang="en-ID" dirty="0"/>
        </a:p>
      </dgm:t>
    </dgm:pt>
    <dgm:pt modelId="{9EAB6C69-D4BF-4BF6-A7A1-AF300C368234}" type="parTrans" cxnId="{0D3C1AD9-F365-4D5E-9B6C-0CE42ED76FBF}">
      <dgm:prSet/>
      <dgm:spPr/>
      <dgm:t>
        <a:bodyPr/>
        <a:lstStyle/>
        <a:p>
          <a:endParaRPr lang="en-ID"/>
        </a:p>
      </dgm:t>
    </dgm:pt>
    <dgm:pt modelId="{4D540D03-635F-4327-BC06-A79F7DB604D0}" type="sibTrans" cxnId="{0D3C1AD9-F365-4D5E-9B6C-0CE42ED76FBF}">
      <dgm:prSet/>
      <dgm:spPr/>
      <dgm:t>
        <a:bodyPr/>
        <a:lstStyle/>
        <a:p>
          <a:endParaRPr lang="en-ID"/>
        </a:p>
      </dgm:t>
    </dgm:pt>
    <dgm:pt modelId="{05EFA88E-027A-407A-92FA-005A9F47CAA9}">
      <dgm:prSet phldrT="[Text]"/>
      <dgm:spPr/>
      <dgm:t>
        <a:bodyPr/>
        <a:lstStyle/>
        <a:p>
          <a:endParaRPr lang="en-ID" dirty="0"/>
        </a:p>
      </dgm:t>
    </dgm:pt>
    <dgm:pt modelId="{1769B468-6D33-4124-9435-4AAFCA15C2BC}" type="parTrans" cxnId="{EC46E966-0979-41EF-A925-D26C0A9302A9}">
      <dgm:prSet/>
      <dgm:spPr/>
      <dgm:t>
        <a:bodyPr/>
        <a:lstStyle/>
        <a:p>
          <a:endParaRPr lang="en-ID"/>
        </a:p>
      </dgm:t>
    </dgm:pt>
    <dgm:pt modelId="{A79DCA3F-7646-4A98-AD58-7D87777A57F1}" type="sibTrans" cxnId="{EC46E966-0979-41EF-A925-D26C0A9302A9}">
      <dgm:prSet/>
      <dgm:spPr/>
      <dgm:t>
        <a:bodyPr/>
        <a:lstStyle/>
        <a:p>
          <a:endParaRPr lang="en-ID"/>
        </a:p>
      </dgm:t>
    </dgm:pt>
    <dgm:pt modelId="{68AC85E9-8002-40D4-88C6-816F0D1349ED}">
      <dgm:prSet phldrT="[Text]" phldr="1"/>
      <dgm:spPr/>
      <dgm:t>
        <a:bodyPr/>
        <a:lstStyle/>
        <a:p>
          <a:endParaRPr lang="en-ID"/>
        </a:p>
      </dgm:t>
    </dgm:pt>
    <dgm:pt modelId="{13669FC2-14E4-481E-B76B-4CB3C5749C78}" type="parTrans" cxnId="{AAC9EFCF-FB47-4F1B-AA53-72DD11CA441B}">
      <dgm:prSet/>
      <dgm:spPr/>
      <dgm:t>
        <a:bodyPr/>
        <a:lstStyle/>
        <a:p>
          <a:endParaRPr lang="en-ID"/>
        </a:p>
      </dgm:t>
    </dgm:pt>
    <dgm:pt modelId="{92F2EBD1-BE9C-4225-8E19-5E31197C77F8}" type="sibTrans" cxnId="{AAC9EFCF-FB47-4F1B-AA53-72DD11CA441B}">
      <dgm:prSet/>
      <dgm:spPr/>
      <dgm:t>
        <a:bodyPr/>
        <a:lstStyle/>
        <a:p>
          <a:endParaRPr lang="en-ID"/>
        </a:p>
      </dgm:t>
    </dgm:pt>
    <dgm:pt modelId="{4AB7009D-5797-44A2-885B-D569052D3CDF}">
      <dgm:prSet phldrT="[Text]"/>
      <dgm:spPr/>
      <dgm:t>
        <a:bodyPr/>
        <a:lstStyle/>
        <a:p>
          <a:r>
            <a:rPr lang="en-US" dirty="0" err="1"/>
            <a:t>Kelebihan</a:t>
          </a:r>
          <a:r>
            <a:rPr lang="en-US" dirty="0"/>
            <a:t> dan </a:t>
          </a:r>
          <a:r>
            <a:rPr lang="en-US" dirty="0" err="1"/>
            <a:t>kekurangan</a:t>
          </a:r>
          <a:endParaRPr lang="en-ID" dirty="0"/>
        </a:p>
      </dgm:t>
    </dgm:pt>
    <dgm:pt modelId="{87DEF4C5-8C51-4D8C-B45D-DD261AE912F8}" type="parTrans" cxnId="{1FC31C4F-8DB9-430B-A97D-C616AB8A53B3}">
      <dgm:prSet/>
      <dgm:spPr/>
      <dgm:t>
        <a:bodyPr/>
        <a:lstStyle/>
        <a:p>
          <a:endParaRPr lang="en-ID"/>
        </a:p>
      </dgm:t>
    </dgm:pt>
    <dgm:pt modelId="{300E797A-148D-4166-A1E3-0B1896AEA227}" type="sibTrans" cxnId="{1FC31C4F-8DB9-430B-A97D-C616AB8A53B3}">
      <dgm:prSet/>
      <dgm:spPr/>
      <dgm:t>
        <a:bodyPr/>
        <a:lstStyle/>
        <a:p>
          <a:endParaRPr lang="en-ID"/>
        </a:p>
      </dgm:t>
    </dgm:pt>
    <dgm:pt modelId="{2D505293-A2E7-4FF6-A701-2A218DF17EC0}" type="pres">
      <dgm:prSet presAssocID="{65ECE610-88AC-47B2-B0C6-E6350C4864EE}" presName="Name0" presStyleCnt="0">
        <dgm:presLayoutVars>
          <dgm:chMax val="1"/>
          <dgm:chPref val="1"/>
          <dgm:dir/>
          <dgm:animOne val="branch"/>
          <dgm:animLvl val="lvl"/>
        </dgm:presLayoutVars>
      </dgm:prSet>
      <dgm:spPr/>
    </dgm:pt>
    <dgm:pt modelId="{D54CCE1E-DAF5-4139-B402-805F35606A59}" type="pres">
      <dgm:prSet presAssocID="{7C38353C-F175-446E-9D00-F4CBCDBC4824}" presName="Parent" presStyleLbl="node0" presStyleIdx="0" presStyleCnt="1" custLinFactNeighborX="-81919" custLinFactNeighborY="4545">
        <dgm:presLayoutVars>
          <dgm:chMax val="6"/>
          <dgm:chPref val="6"/>
        </dgm:presLayoutVars>
      </dgm:prSet>
      <dgm:spPr/>
    </dgm:pt>
    <dgm:pt modelId="{540688A5-1610-4385-B130-61EA4B4433B6}" type="pres">
      <dgm:prSet presAssocID="{0235E5C9-FC3C-42A3-8CAA-F6D8693BF199}" presName="Accent1" presStyleCnt="0"/>
      <dgm:spPr/>
    </dgm:pt>
    <dgm:pt modelId="{92620AF5-B670-49FF-B312-ACA4496A98FC}" type="pres">
      <dgm:prSet presAssocID="{0235E5C9-FC3C-42A3-8CAA-F6D8693BF199}" presName="Accent" presStyleLbl="bgShp" presStyleIdx="0" presStyleCnt="4"/>
      <dgm:spPr/>
    </dgm:pt>
    <dgm:pt modelId="{BF0D2481-C628-4F72-89A3-01F668ECD8A8}" type="pres">
      <dgm:prSet presAssocID="{0235E5C9-FC3C-42A3-8CAA-F6D8693BF199}" presName="Child1" presStyleLbl="node1" presStyleIdx="0" presStyleCnt="4">
        <dgm:presLayoutVars>
          <dgm:chMax val="0"/>
          <dgm:chPref val="0"/>
          <dgm:bulletEnabled val="1"/>
        </dgm:presLayoutVars>
      </dgm:prSet>
      <dgm:spPr/>
    </dgm:pt>
    <dgm:pt modelId="{42585BDA-3D42-478B-A4C8-3EC2BD65E7F5}" type="pres">
      <dgm:prSet presAssocID="{D78590AC-0905-4A69-8BD7-D6ADA450AD0E}" presName="Accent2" presStyleCnt="0"/>
      <dgm:spPr/>
    </dgm:pt>
    <dgm:pt modelId="{74C9561B-526B-49AE-BA93-BD0ABCB20428}" type="pres">
      <dgm:prSet presAssocID="{D78590AC-0905-4A69-8BD7-D6ADA450AD0E}" presName="Accent" presStyleLbl="bgShp" presStyleIdx="1" presStyleCnt="4"/>
      <dgm:spPr/>
    </dgm:pt>
    <dgm:pt modelId="{ED021ED2-9D42-43F6-9B7D-1CE535E7CCD8}" type="pres">
      <dgm:prSet presAssocID="{D78590AC-0905-4A69-8BD7-D6ADA450AD0E}" presName="Child2" presStyleLbl="node1" presStyleIdx="1" presStyleCnt="4">
        <dgm:presLayoutVars>
          <dgm:chMax val="0"/>
          <dgm:chPref val="0"/>
          <dgm:bulletEnabled val="1"/>
        </dgm:presLayoutVars>
      </dgm:prSet>
      <dgm:spPr/>
    </dgm:pt>
    <dgm:pt modelId="{DC69C929-51D8-4E70-9D3C-7725B0E256D9}" type="pres">
      <dgm:prSet presAssocID="{2416EF1E-C913-44BB-B503-FA7EED916876}" presName="Accent3" presStyleCnt="0"/>
      <dgm:spPr/>
    </dgm:pt>
    <dgm:pt modelId="{712B1DAD-33DD-4B24-9C71-BB0AE879058A}" type="pres">
      <dgm:prSet presAssocID="{2416EF1E-C913-44BB-B503-FA7EED916876}" presName="Accent" presStyleLbl="bgShp" presStyleIdx="2" presStyleCnt="4"/>
      <dgm:spPr/>
    </dgm:pt>
    <dgm:pt modelId="{82626C89-9551-415D-8DE5-778B6B380BBD}" type="pres">
      <dgm:prSet presAssocID="{2416EF1E-C913-44BB-B503-FA7EED916876}" presName="Child3" presStyleLbl="node1" presStyleIdx="2" presStyleCnt="4">
        <dgm:presLayoutVars>
          <dgm:chMax val="0"/>
          <dgm:chPref val="0"/>
          <dgm:bulletEnabled val="1"/>
        </dgm:presLayoutVars>
      </dgm:prSet>
      <dgm:spPr/>
    </dgm:pt>
    <dgm:pt modelId="{9918F988-A82C-4E6B-AF61-1C97FBCFF330}" type="pres">
      <dgm:prSet presAssocID="{4AB7009D-5797-44A2-885B-D569052D3CDF}" presName="Accent4" presStyleCnt="0"/>
      <dgm:spPr/>
    </dgm:pt>
    <dgm:pt modelId="{14399EA0-6270-4B14-B257-C2D3DEEA6573}" type="pres">
      <dgm:prSet presAssocID="{4AB7009D-5797-44A2-885B-D569052D3CDF}" presName="Accent" presStyleLbl="bgShp" presStyleIdx="3" presStyleCnt="4"/>
      <dgm:spPr/>
    </dgm:pt>
    <dgm:pt modelId="{947C2E32-E9F0-45BF-9C0C-70E890F0F58A}" type="pres">
      <dgm:prSet presAssocID="{4AB7009D-5797-44A2-885B-D569052D3CDF}" presName="Child4" presStyleLbl="node1" presStyleIdx="3" presStyleCnt="4">
        <dgm:presLayoutVars>
          <dgm:chMax val="0"/>
          <dgm:chPref val="0"/>
          <dgm:bulletEnabled val="1"/>
        </dgm:presLayoutVars>
      </dgm:prSet>
      <dgm:spPr/>
    </dgm:pt>
  </dgm:ptLst>
  <dgm:cxnLst>
    <dgm:cxn modelId="{4691FB05-2699-49E9-A032-53578A515069}" srcId="{7C38353C-F175-446E-9D00-F4CBCDBC4824}" destId="{D78590AC-0905-4A69-8BD7-D6ADA450AD0E}" srcOrd="1" destOrd="0" parTransId="{90C624A0-447D-435B-9672-BED8772CD8EC}" sibTransId="{A0B4CFF0-529E-4E67-9F05-E12433B290F0}"/>
    <dgm:cxn modelId="{DA971227-D0B6-4FCC-9E06-71FF07EC2A98}" type="presOf" srcId="{2416EF1E-C913-44BB-B503-FA7EED916876}" destId="{82626C89-9551-415D-8DE5-778B6B380BBD}" srcOrd="0" destOrd="0" presId="urn:microsoft.com/office/officeart/2011/layout/HexagonRadial"/>
    <dgm:cxn modelId="{BEDF6842-B313-4F27-97D3-E0DB87708B3C}" srcId="{7C38353C-F175-446E-9D00-F4CBCDBC4824}" destId="{0235E5C9-FC3C-42A3-8CAA-F6D8693BF199}" srcOrd="0" destOrd="0" parTransId="{B33A925F-42EC-46AC-8C53-4966BFCB0B82}" sibTransId="{D86E5F41-C7F8-4164-96C6-44C7328ACB1D}"/>
    <dgm:cxn modelId="{EC46E966-0979-41EF-A925-D26C0A9302A9}" srcId="{65ECE610-88AC-47B2-B0C6-E6350C4864EE}" destId="{05EFA88E-027A-407A-92FA-005A9F47CAA9}" srcOrd="1" destOrd="0" parTransId="{1769B468-6D33-4124-9435-4AAFCA15C2BC}" sibTransId="{A79DCA3F-7646-4A98-AD58-7D87777A57F1}"/>
    <dgm:cxn modelId="{D828A947-E5C3-4840-A415-EFF0144F8D80}" type="presOf" srcId="{65ECE610-88AC-47B2-B0C6-E6350C4864EE}" destId="{2D505293-A2E7-4FF6-A701-2A218DF17EC0}" srcOrd="0" destOrd="0" presId="urn:microsoft.com/office/officeart/2011/layout/HexagonRadial"/>
    <dgm:cxn modelId="{1FC31C4F-8DB9-430B-A97D-C616AB8A53B3}" srcId="{7C38353C-F175-446E-9D00-F4CBCDBC4824}" destId="{4AB7009D-5797-44A2-885B-D569052D3CDF}" srcOrd="3" destOrd="0" parTransId="{87DEF4C5-8C51-4D8C-B45D-DD261AE912F8}" sibTransId="{300E797A-148D-4166-A1E3-0B1896AEA227}"/>
    <dgm:cxn modelId="{260EE352-380E-4B18-9030-EA12D5FD5C43}" type="presOf" srcId="{4AB7009D-5797-44A2-885B-D569052D3CDF}" destId="{947C2E32-E9F0-45BF-9C0C-70E890F0F58A}" srcOrd="0" destOrd="0" presId="urn:microsoft.com/office/officeart/2011/layout/HexagonRadial"/>
    <dgm:cxn modelId="{5C79E772-9385-4BDD-8098-33C16FFBA1E2}" type="presOf" srcId="{0235E5C9-FC3C-42A3-8CAA-F6D8693BF199}" destId="{BF0D2481-C628-4F72-89A3-01F668ECD8A8}" srcOrd="0" destOrd="0" presId="urn:microsoft.com/office/officeart/2011/layout/HexagonRadial"/>
    <dgm:cxn modelId="{F3F43F82-F1CB-4479-97F9-327BB5FB91AD}" srcId="{65ECE610-88AC-47B2-B0C6-E6350C4864EE}" destId="{7C38353C-F175-446E-9D00-F4CBCDBC4824}" srcOrd="0" destOrd="0" parTransId="{FCAF919D-EE70-4312-8B5A-530C08B5EB61}" sibTransId="{B9A5E6DF-D797-40C8-919B-A4071E5771A2}"/>
    <dgm:cxn modelId="{1249EFCB-76AB-4618-B9D7-6BEA0CC0FDB2}" type="presOf" srcId="{D78590AC-0905-4A69-8BD7-D6ADA450AD0E}" destId="{ED021ED2-9D42-43F6-9B7D-1CE535E7CCD8}" srcOrd="0" destOrd="0" presId="urn:microsoft.com/office/officeart/2011/layout/HexagonRadial"/>
    <dgm:cxn modelId="{AAC9EFCF-FB47-4F1B-AA53-72DD11CA441B}" srcId="{05EFA88E-027A-407A-92FA-005A9F47CAA9}" destId="{68AC85E9-8002-40D4-88C6-816F0D1349ED}" srcOrd="0" destOrd="0" parTransId="{13669FC2-14E4-481E-B76B-4CB3C5749C78}" sibTransId="{92F2EBD1-BE9C-4225-8E19-5E31197C77F8}"/>
    <dgm:cxn modelId="{0D3C1AD9-F365-4D5E-9B6C-0CE42ED76FBF}" srcId="{7C38353C-F175-446E-9D00-F4CBCDBC4824}" destId="{2416EF1E-C913-44BB-B503-FA7EED916876}" srcOrd="2" destOrd="0" parTransId="{9EAB6C69-D4BF-4BF6-A7A1-AF300C368234}" sibTransId="{4D540D03-635F-4327-BC06-A79F7DB604D0}"/>
    <dgm:cxn modelId="{8668AFEE-BF8A-4A9E-B3E4-B3EE2642CB72}" type="presOf" srcId="{7C38353C-F175-446E-9D00-F4CBCDBC4824}" destId="{D54CCE1E-DAF5-4139-B402-805F35606A59}" srcOrd="0" destOrd="0" presId="urn:microsoft.com/office/officeart/2011/layout/HexagonRadial"/>
    <dgm:cxn modelId="{9900BCA1-F03A-421D-BCAE-92E89D6B966E}" type="presParOf" srcId="{2D505293-A2E7-4FF6-A701-2A218DF17EC0}" destId="{D54CCE1E-DAF5-4139-B402-805F35606A59}" srcOrd="0" destOrd="0" presId="urn:microsoft.com/office/officeart/2011/layout/HexagonRadial"/>
    <dgm:cxn modelId="{897C4C2D-F6F7-4CA2-9017-3FE948C2FB08}" type="presParOf" srcId="{2D505293-A2E7-4FF6-A701-2A218DF17EC0}" destId="{540688A5-1610-4385-B130-61EA4B4433B6}" srcOrd="1" destOrd="0" presId="urn:microsoft.com/office/officeart/2011/layout/HexagonRadial"/>
    <dgm:cxn modelId="{5C1650FD-67C9-491D-BEE6-07FCC2BF8849}" type="presParOf" srcId="{540688A5-1610-4385-B130-61EA4B4433B6}" destId="{92620AF5-B670-49FF-B312-ACA4496A98FC}" srcOrd="0" destOrd="0" presId="urn:microsoft.com/office/officeart/2011/layout/HexagonRadial"/>
    <dgm:cxn modelId="{D4886445-A486-4FB6-9FDA-85B0CEF06ACA}" type="presParOf" srcId="{2D505293-A2E7-4FF6-A701-2A218DF17EC0}" destId="{BF0D2481-C628-4F72-89A3-01F668ECD8A8}" srcOrd="2" destOrd="0" presId="urn:microsoft.com/office/officeart/2011/layout/HexagonRadial"/>
    <dgm:cxn modelId="{B0607573-D443-4DF3-BD2A-D8BDA9BF97F9}" type="presParOf" srcId="{2D505293-A2E7-4FF6-A701-2A218DF17EC0}" destId="{42585BDA-3D42-478B-A4C8-3EC2BD65E7F5}" srcOrd="3" destOrd="0" presId="urn:microsoft.com/office/officeart/2011/layout/HexagonRadial"/>
    <dgm:cxn modelId="{DD5CAC98-4946-4453-877C-007CE65A1CCA}" type="presParOf" srcId="{42585BDA-3D42-478B-A4C8-3EC2BD65E7F5}" destId="{74C9561B-526B-49AE-BA93-BD0ABCB20428}" srcOrd="0" destOrd="0" presId="urn:microsoft.com/office/officeart/2011/layout/HexagonRadial"/>
    <dgm:cxn modelId="{3E2D6411-988D-4FA4-9AE8-9F1E5A4D62A1}" type="presParOf" srcId="{2D505293-A2E7-4FF6-A701-2A218DF17EC0}" destId="{ED021ED2-9D42-43F6-9B7D-1CE535E7CCD8}" srcOrd="4" destOrd="0" presId="urn:microsoft.com/office/officeart/2011/layout/HexagonRadial"/>
    <dgm:cxn modelId="{01886280-7BEF-4742-B728-5ABA27699DD6}" type="presParOf" srcId="{2D505293-A2E7-4FF6-A701-2A218DF17EC0}" destId="{DC69C929-51D8-4E70-9D3C-7725B0E256D9}" srcOrd="5" destOrd="0" presId="urn:microsoft.com/office/officeart/2011/layout/HexagonRadial"/>
    <dgm:cxn modelId="{E9693060-16F7-4763-BA0A-40DEE3A4AB89}" type="presParOf" srcId="{DC69C929-51D8-4E70-9D3C-7725B0E256D9}" destId="{712B1DAD-33DD-4B24-9C71-BB0AE879058A}" srcOrd="0" destOrd="0" presId="urn:microsoft.com/office/officeart/2011/layout/HexagonRadial"/>
    <dgm:cxn modelId="{58CCDFC2-78E4-4DE4-9284-DE4F37B43F40}" type="presParOf" srcId="{2D505293-A2E7-4FF6-A701-2A218DF17EC0}" destId="{82626C89-9551-415D-8DE5-778B6B380BBD}" srcOrd="6" destOrd="0" presId="urn:microsoft.com/office/officeart/2011/layout/HexagonRadial"/>
    <dgm:cxn modelId="{F129BDDA-20D8-4FE1-BAD8-FC8752E8F71F}" type="presParOf" srcId="{2D505293-A2E7-4FF6-A701-2A218DF17EC0}" destId="{9918F988-A82C-4E6B-AF61-1C97FBCFF330}" srcOrd="7" destOrd="0" presId="urn:microsoft.com/office/officeart/2011/layout/HexagonRadial"/>
    <dgm:cxn modelId="{D6CD3BD0-A88A-4743-A08A-A6178937938A}" type="presParOf" srcId="{9918F988-A82C-4E6B-AF61-1C97FBCFF330}" destId="{14399EA0-6270-4B14-B257-C2D3DEEA6573}" srcOrd="0" destOrd="0" presId="urn:microsoft.com/office/officeart/2011/layout/HexagonRadial"/>
    <dgm:cxn modelId="{99C531D2-2BBF-4684-9666-F54951AA9AB1}" type="presParOf" srcId="{2D505293-A2E7-4FF6-A701-2A218DF17EC0}" destId="{947C2E32-E9F0-45BF-9C0C-70E890F0F58A}" srcOrd="8" destOrd="0" presId="urn:microsoft.com/office/officeart/2011/layout/HexagonRadial"/>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5ECE610-88AC-47B2-B0C6-E6350C4864EE}"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ID"/>
        </a:p>
      </dgm:t>
    </dgm:pt>
    <dgm:pt modelId="{7C38353C-F175-446E-9D00-F4CBCDBC4824}">
      <dgm:prSet phldrT="[Text]"/>
      <dgm:spPr/>
      <dgm:t>
        <a:bodyPr/>
        <a:lstStyle/>
        <a:p>
          <a:r>
            <a:rPr lang="en-US" dirty="0" err="1"/>
            <a:t>Jelaskan</a:t>
          </a:r>
          <a:endParaRPr lang="en-ID" dirty="0"/>
        </a:p>
      </dgm:t>
    </dgm:pt>
    <dgm:pt modelId="{FCAF919D-EE70-4312-8B5A-530C08B5EB61}" type="parTrans" cxnId="{F3F43F82-F1CB-4479-97F9-327BB5FB91AD}">
      <dgm:prSet/>
      <dgm:spPr/>
      <dgm:t>
        <a:bodyPr/>
        <a:lstStyle/>
        <a:p>
          <a:endParaRPr lang="en-ID"/>
        </a:p>
      </dgm:t>
    </dgm:pt>
    <dgm:pt modelId="{B9A5E6DF-D797-40C8-919B-A4071E5771A2}" type="sibTrans" cxnId="{F3F43F82-F1CB-4479-97F9-327BB5FB91AD}">
      <dgm:prSet/>
      <dgm:spPr/>
      <dgm:t>
        <a:bodyPr/>
        <a:lstStyle/>
        <a:p>
          <a:endParaRPr lang="en-ID"/>
        </a:p>
      </dgm:t>
    </dgm:pt>
    <dgm:pt modelId="{0235E5C9-FC3C-42A3-8CAA-F6D8693BF199}">
      <dgm:prSet phldrT="[Text]"/>
      <dgm:spPr/>
      <dgm:t>
        <a:bodyPr/>
        <a:lstStyle/>
        <a:p>
          <a:r>
            <a:rPr lang="en-US" dirty="0" err="1"/>
            <a:t>MInat</a:t>
          </a:r>
          <a:endParaRPr lang="en-ID" dirty="0"/>
        </a:p>
      </dgm:t>
    </dgm:pt>
    <dgm:pt modelId="{B33A925F-42EC-46AC-8C53-4966BFCB0B82}" type="parTrans" cxnId="{BEDF6842-B313-4F27-97D3-E0DB87708B3C}">
      <dgm:prSet/>
      <dgm:spPr/>
      <dgm:t>
        <a:bodyPr/>
        <a:lstStyle/>
        <a:p>
          <a:endParaRPr lang="en-ID"/>
        </a:p>
      </dgm:t>
    </dgm:pt>
    <dgm:pt modelId="{D86E5F41-C7F8-4164-96C6-44C7328ACB1D}" type="sibTrans" cxnId="{BEDF6842-B313-4F27-97D3-E0DB87708B3C}">
      <dgm:prSet/>
      <dgm:spPr/>
      <dgm:t>
        <a:bodyPr/>
        <a:lstStyle/>
        <a:p>
          <a:endParaRPr lang="en-ID"/>
        </a:p>
      </dgm:t>
    </dgm:pt>
    <dgm:pt modelId="{D78590AC-0905-4A69-8BD7-D6ADA450AD0E}">
      <dgm:prSet phldrT="[Text]"/>
      <dgm:spPr/>
      <dgm:t>
        <a:bodyPr/>
        <a:lstStyle/>
        <a:p>
          <a:r>
            <a:rPr lang="en-US" dirty="0" err="1"/>
            <a:t>Kemampuan</a:t>
          </a:r>
          <a:r>
            <a:rPr lang="en-US" dirty="0"/>
            <a:t> yang </a:t>
          </a:r>
          <a:r>
            <a:rPr lang="en-US" dirty="0" err="1"/>
            <a:t>relevan</a:t>
          </a:r>
          <a:endParaRPr lang="en-ID" dirty="0"/>
        </a:p>
      </dgm:t>
    </dgm:pt>
    <dgm:pt modelId="{90C624A0-447D-435B-9672-BED8772CD8EC}" type="parTrans" cxnId="{4691FB05-2699-49E9-A032-53578A515069}">
      <dgm:prSet/>
      <dgm:spPr/>
      <dgm:t>
        <a:bodyPr/>
        <a:lstStyle/>
        <a:p>
          <a:endParaRPr lang="en-ID"/>
        </a:p>
      </dgm:t>
    </dgm:pt>
    <dgm:pt modelId="{A0B4CFF0-529E-4E67-9F05-E12433B290F0}" type="sibTrans" cxnId="{4691FB05-2699-49E9-A032-53578A515069}">
      <dgm:prSet/>
      <dgm:spPr/>
      <dgm:t>
        <a:bodyPr/>
        <a:lstStyle/>
        <a:p>
          <a:endParaRPr lang="en-ID"/>
        </a:p>
      </dgm:t>
    </dgm:pt>
    <dgm:pt modelId="{2416EF1E-C913-44BB-B503-FA7EED916876}">
      <dgm:prSet phldrT="[Text]"/>
      <dgm:spPr/>
      <dgm:t>
        <a:bodyPr/>
        <a:lstStyle/>
        <a:p>
          <a:r>
            <a:rPr lang="en-US" dirty="0"/>
            <a:t>Program yang </a:t>
          </a:r>
          <a:r>
            <a:rPr lang="en-US" dirty="0" err="1"/>
            <a:t>pernah</a:t>
          </a:r>
          <a:r>
            <a:rPr lang="en-US" dirty="0"/>
            <a:t> </a:t>
          </a:r>
          <a:r>
            <a:rPr lang="en-US" dirty="0" err="1"/>
            <a:t>dilakukan</a:t>
          </a:r>
          <a:endParaRPr lang="en-ID" dirty="0"/>
        </a:p>
      </dgm:t>
    </dgm:pt>
    <dgm:pt modelId="{9EAB6C69-D4BF-4BF6-A7A1-AF300C368234}" type="parTrans" cxnId="{0D3C1AD9-F365-4D5E-9B6C-0CE42ED76FBF}">
      <dgm:prSet/>
      <dgm:spPr/>
      <dgm:t>
        <a:bodyPr/>
        <a:lstStyle/>
        <a:p>
          <a:endParaRPr lang="en-ID"/>
        </a:p>
      </dgm:t>
    </dgm:pt>
    <dgm:pt modelId="{4D540D03-635F-4327-BC06-A79F7DB604D0}" type="sibTrans" cxnId="{0D3C1AD9-F365-4D5E-9B6C-0CE42ED76FBF}">
      <dgm:prSet/>
      <dgm:spPr/>
      <dgm:t>
        <a:bodyPr/>
        <a:lstStyle/>
        <a:p>
          <a:endParaRPr lang="en-ID"/>
        </a:p>
      </dgm:t>
    </dgm:pt>
    <dgm:pt modelId="{542AC8B4-F616-46CC-9BE9-771A5205CA1F}">
      <dgm:prSet phldrT="[Text]"/>
      <dgm:spPr/>
      <dgm:t>
        <a:bodyPr/>
        <a:lstStyle/>
        <a:p>
          <a:r>
            <a:rPr lang="en-US" dirty="0"/>
            <a:t>program yang </a:t>
          </a:r>
          <a:r>
            <a:rPr lang="en-US" dirty="0" err="1"/>
            <a:t>memungkinkan</a:t>
          </a:r>
          <a:r>
            <a:rPr lang="en-US" dirty="0"/>
            <a:t> </a:t>
          </a:r>
          <a:r>
            <a:rPr lang="en-US" dirty="0" err="1"/>
            <a:t>dilakukan</a:t>
          </a:r>
          <a:endParaRPr lang="en-ID" dirty="0"/>
        </a:p>
      </dgm:t>
    </dgm:pt>
    <dgm:pt modelId="{A92A5C00-ECD0-41E3-B3F2-4063B85BC34A}" type="parTrans" cxnId="{990AD5DE-AFD6-4496-A7A6-E8C45CB095EB}">
      <dgm:prSet/>
      <dgm:spPr/>
      <dgm:t>
        <a:bodyPr/>
        <a:lstStyle/>
        <a:p>
          <a:endParaRPr lang="en-ID"/>
        </a:p>
      </dgm:t>
    </dgm:pt>
    <dgm:pt modelId="{BCB45693-0BAB-4597-8F90-5714F91CA215}" type="sibTrans" cxnId="{990AD5DE-AFD6-4496-A7A6-E8C45CB095EB}">
      <dgm:prSet/>
      <dgm:spPr/>
      <dgm:t>
        <a:bodyPr/>
        <a:lstStyle/>
        <a:p>
          <a:endParaRPr lang="en-ID"/>
        </a:p>
      </dgm:t>
    </dgm:pt>
    <dgm:pt modelId="{05EFA88E-027A-407A-92FA-005A9F47CAA9}">
      <dgm:prSet phldrT="[Text]"/>
      <dgm:spPr/>
      <dgm:t>
        <a:bodyPr/>
        <a:lstStyle/>
        <a:p>
          <a:endParaRPr lang="en-ID" dirty="0"/>
        </a:p>
      </dgm:t>
    </dgm:pt>
    <dgm:pt modelId="{1769B468-6D33-4124-9435-4AAFCA15C2BC}" type="parTrans" cxnId="{EC46E966-0979-41EF-A925-D26C0A9302A9}">
      <dgm:prSet/>
      <dgm:spPr/>
      <dgm:t>
        <a:bodyPr/>
        <a:lstStyle/>
        <a:p>
          <a:endParaRPr lang="en-ID"/>
        </a:p>
      </dgm:t>
    </dgm:pt>
    <dgm:pt modelId="{A79DCA3F-7646-4A98-AD58-7D87777A57F1}" type="sibTrans" cxnId="{EC46E966-0979-41EF-A925-D26C0A9302A9}">
      <dgm:prSet/>
      <dgm:spPr/>
      <dgm:t>
        <a:bodyPr/>
        <a:lstStyle/>
        <a:p>
          <a:endParaRPr lang="en-ID"/>
        </a:p>
      </dgm:t>
    </dgm:pt>
    <dgm:pt modelId="{68AC85E9-8002-40D4-88C6-816F0D1349ED}">
      <dgm:prSet phldrT="[Text]" phldr="1"/>
      <dgm:spPr/>
      <dgm:t>
        <a:bodyPr/>
        <a:lstStyle/>
        <a:p>
          <a:endParaRPr lang="en-ID"/>
        </a:p>
      </dgm:t>
    </dgm:pt>
    <dgm:pt modelId="{13669FC2-14E4-481E-B76B-4CB3C5749C78}" type="parTrans" cxnId="{AAC9EFCF-FB47-4F1B-AA53-72DD11CA441B}">
      <dgm:prSet/>
      <dgm:spPr/>
      <dgm:t>
        <a:bodyPr/>
        <a:lstStyle/>
        <a:p>
          <a:endParaRPr lang="en-ID"/>
        </a:p>
      </dgm:t>
    </dgm:pt>
    <dgm:pt modelId="{92F2EBD1-BE9C-4225-8E19-5E31197C77F8}" type="sibTrans" cxnId="{AAC9EFCF-FB47-4F1B-AA53-72DD11CA441B}">
      <dgm:prSet/>
      <dgm:spPr/>
      <dgm:t>
        <a:bodyPr/>
        <a:lstStyle/>
        <a:p>
          <a:endParaRPr lang="en-ID"/>
        </a:p>
      </dgm:t>
    </dgm:pt>
    <dgm:pt modelId="{2D505293-A2E7-4FF6-A701-2A218DF17EC0}" type="pres">
      <dgm:prSet presAssocID="{65ECE610-88AC-47B2-B0C6-E6350C4864EE}" presName="Name0" presStyleCnt="0">
        <dgm:presLayoutVars>
          <dgm:chMax val="1"/>
          <dgm:chPref val="1"/>
          <dgm:dir/>
          <dgm:animOne val="branch"/>
          <dgm:animLvl val="lvl"/>
        </dgm:presLayoutVars>
      </dgm:prSet>
      <dgm:spPr/>
    </dgm:pt>
    <dgm:pt modelId="{D54CCE1E-DAF5-4139-B402-805F35606A59}" type="pres">
      <dgm:prSet presAssocID="{7C38353C-F175-446E-9D00-F4CBCDBC4824}" presName="Parent" presStyleLbl="node0" presStyleIdx="0" presStyleCnt="1" custLinFactNeighborX="-81919" custLinFactNeighborY="4545">
        <dgm:presLayoutVars>
          <dgm:chMax val="6"/>
          <dgm:chPref val="6"/>
        </dgm:presLayoutVars>
      </dgm:prSet>
      <dgm:spPr/>
    </dgm:pt>
    <dgm:pt modelId="{540688A5-1610-4385-B130-61EA4B4433B6}" type="pres">
      <dgm:prSet presAssocID="{0235E5C9-FC3C-42A3-8CAA-F6D8693BF199}" presName="Accent1" presStyleCnt="0"/>
      <dgm:spPr/>
    </dgm:pt>
    <dgm:pt modelId="{92620AF5-B670-49FF-B312-ACA4496A98FC}" type="pres">
      <dgm:prSet presAssocID="{0235E5C9-FC3C-42A3-8CAA-F6D8693BF199}" presName="Accent" presStyleLbl="bgShp" presStyleIdx="0" presStyleCnt="4"/>
      <dgm:spPr/>
    </dgm:pt>
    <dgm:pt modelId="{BF0D2481-C628-4F72-89A3-01F668ECD8A8}" type="pres">
      <dgm:prSet presAssocID="{0235E5C9-FC3C-42A3-8CAA-F6D8693BF199}" presName="Child1" presStyleLbl="node1" presStyleIdx="0" presStyleCnt="4">
        <dgm:presLayoutVars>
          <dgm:chMax val="0"/>
          <dgm:chPref val="0"/>
          <dgm:bulletEnabled val="1"/>
        </dgm:presLayoutVars>
      </dgm:prSet>
      <dgm:spPr/>
    </dgm:pt>
    <dgm:pt modelId="{42585BDA-3D42-478B-A4C8-3EC2BD65E7F5}" type="pres">
      <dgm:prSet presAssocID="{D78590AC-0905-4A69-8BD7-D6ADA450AD0E}" presName="Accent2" presStyleCnt="0"/>
      <dgm:spPr/>
    </dgm:pt>
    <dgm:pt modelId="{74C9561B-526B-49AE-BA93-BD0ABCB20428}" type="pres">
      <dgm:prSet presAssocID="{D78590AC-0905-4A69-8BD7-D6ADA450AD0E}" presName="Accent" presStyleLbl="bgShp" presStyleIdx="1" presStyleCnt="4"/>
      <dgm:spPr/>
    </dgm:pt>
    <dgm:pt modelId="{ED021ED2-9D42-43F6-9B7D-1CE535E7CCD8}" type="pres">
      <dgm:prSet presAssocID="{D78590AC-0905-4A69-8BD7-D6ADA450AD0E}" presName="Child2" presStyleLbl="node1" presStyleIdx="1" presStyleCnt="4">
        <dgm:presLayoutVars>
          <dgm:chMax val="0"/>
          <dgm:chPref val="0"/>
          <dgm:bulletEnabled val="1"/>
        </dgm:presLayoutVars>
      </dgm:prSet>
      <dgm:spPr/>
    </dgm:pt>
    <dgm:pt modelId="{DC69C929-51D8-4E70-9D3C-7725B0E256D9}" type="pres">
      <dgm:prSet presAssocID="{2416EF1E-C913-44BB-B503-FA7EED916876}" presName="Accent3" presStyleCnt="0"/>
      <dgm:spPr/>
    </dgm:pt>
    <dgm:pt modelId="{712B1DAD-33DD-4B24-9C71-BB0AE879058A}" type="pres">
      <dgm:prSet presAssocID="{2416EF1E-C913-44BB-B503-FA7EED916876}" presName="Accent" presStyleLbl="bgShp" presStyleIdx="2" presStyleCnt="4"/>
      <dgm:spPr/>
    </dgm:pt>
    <dgm:pt modelId="{82626C89-9551-415D-8DE5-778B6B380BBD}" type="pres">
      <dgm:prSet presAssocID="{2416EF1E-C913-44BB-B503-FA7EED916876}" presName="Child3" presStyleLbl="node1" presStyleIdx="2" presStyleCnt="4">
        <dgm:presLayoutVars>
          <dgm:chMax val="0"/>
          <dgm:chPref val="0"/>
          <dgm:bulletEnabled val="1"/>
        </dgm:presLayoutVars>
      </dgm:prSet>
      <dgm:spPr/>
    </dgm:pt>
    <dgm:pt modelId="{36028BBD-6E5C-40A2-8B67-729C87F0BDDB}" type="pres">
      <dgm:prSet presAssocID="{542AC8B4-F616-46CC-9BE9-771A5205CA1F}" presName="Accent4" presStyleCnt="0"/>
      <dgm:spPr/>
    </dgm:pt>
    <dgm:pt modelId="{A5C4FE5A-9B65-41C1-B664-16BD534C40F3}" type="pres">
      <dgm:prSet presAssocID="{542AC8B4-F616-46CC-9BE9-771A5205CA1F}" presName="Accent" presStyleLbl="bgShp" presStyleIdx="3" presStyleCnt="4"/>
      <dgm:spPr/>
    </dgm:pt>
    <dgm:pt modelId="{6D99A029-DBF0-4386-8431-7E72BEE84201}" type="pres">
      <dgm:prSet presAssocID="{542AC8B4-F616-46CC-9BE9-771A5205CA1F}" presName="Child4" presStyleLbl="node1" presStyleIdx="3" presStyleCnt="4">
        <dgm:presLayoutVars>
          <dgm:chMax val="0"/>
          <dgm:chPref val="0"/>
          <dgm:bulletEnabled val="1"/>
        </dgm:presLayoutVars>
      </dgm:prSet>
      <dgm:spPr/>
    </dgm:pt>
  </dgm:ptLst>
  <dgm:cxnLst>
    <dgm:cxn modelId="{6576AA04-5F4C-46B3-BBCF-3879F6DF57BD}" type="presOf" srcId="{D78590AC-0905-4A69-8BD7-D6ADA450AD0E}" destId="{ED021ED2-9D42-43F6-9B7D-1CE535E7CCD8}" srcOrd="0" destOrd="0" presId="urn:microsoft.com/office/officeart/2011/layout/HexagonRadial"/>
    <dgm:cxn modelId="{4691FB05-2699-49E9-A032-53578A515069}" srcId="{7C38353C-F175-446E-9D00-F4CBCDBC4824}" destId="{D78590AC-0905-4A69-8BD7-D6ADA450AD0E}" srcOrd="1" destOrd="0" parTransId="{90C624A0-447D-435B-9672-BED8772CD8EC}" sibTransId="{A0B4CFF0-529E-4E67-9F05-E12433B290F0}"/>
    <dgm:cxn modelId="{BEDF6842-B313-4F27-97D3-E0DB87708B3C}" srcId="{7C38353C-F175-446E-9D00-F4CBCDBC4824}" destId="{0235E5C9-FC3C-42A3-8CAA-F6D8693BF199}" srcOrd="0" destOrd="0" parTransId="{B33A925F-42EC-46AC-8C53-4966BFCB0B82}" sibTransId="{D86E5F41-C7F8-4164-96C6-44C7328ACB1D}"/>
    <dgm:cxn modelId="{EC46E966-0979-41EF-A925-D26C0A9302A9}" srcId="{65ECE610-88AC-47B2-B0C6-E6350C4864EE}" destId="{05EFA88E-027A-407A-92FA-005A9F47CAA9}" srcOrd="1" destOrd="0" parTransId="{1769B468-6D33-4124-9435-4AAFCA15C2BC}" sibTransId="{A79DCA3F-7646-4A98-AD58-7D87777A57F1}"/>
    <dgm:cxn modelId="{A917B66E-0CE6-40E7-B8DF-748EF855091E}" type="presOf" srcId="{7C38353C-F175-446E-9D00-F4CBCDBC4824}" destId="{D54CCE1E-DAF5-4139-B402-805F35606A59}" srcOrd="0" destOrd="0" presId="urn:microsoft.com/office/officeart/2011/layout/HexagonRadial"/>
    <dgm:cxn modelId="{65573859-6469-4FC3-8F04-3D176C9DE2E3}" type="presOf" srcId="{65ECE610-88AC-47B2-B0C6-E6350C4864EE}" destId="{2D505293-A2E7-4FF6-A701-2A218DF17EC0}" srcOrd="0" destOrd="0" presId="urn:microsoft.com/office/officeart/2011/layout/HexagonRadial"/>
    <dgm:cxn modelId="{F3F43F82-F1CB-4479-97F9-327BB5FB91AD}" srcId="{65ECE610-88AC-47B2-B0C6-E6350C4864EE}" destId="{7C38353C-F175-446E-9D00-F4CBCDBC4824}" srcOrd="0" destOrd="0" parTransId="{FCAF919D-EE70-4312-8B5A-530C08B5EB61}" sibTransId="{B9A5E6DF-D797-40C8-919B-A4071E5771A2}"/>
    <dgm:cxn modelId="{747AA888-2EA0-4CBA-98BE-CAC88990E764}" type="presOf" srcId="{2416EF1E-C913-44BB-B503-FA7EED916876}" destId="{82626C89-9551-415D-8DE5-778B6B380BBD}" srcOrd="0" destOrd="0" presId="urn:microsoft.com/office/officeart/2011/layout/HexagonRadial"/>
    <dgm:cxn modelId="{39BA1AAC-D014-4313-94E8-7843DBCBC234}" type="presOf" srcId="{0235E5C9-FC3C-42A3-8CAA-F6D8693BF199}" destId="{BF0D2481-C628-4F72-89A3-01F668ECD8A8}" srcOrd="0" destOrd="0" presId="urn:microsoft.com/office/officeart/2011/layout/HexagonRadial"/>
    <dgm:cxn modelId="{6AF8B9B8-5396-4EC5-96EB-13FDCE1C7FE7}" type="presOf" srcId="{542AC8B4-F616-46CC-9BE9-771A5205CA1F}" destId="{6D99A029-DBF0-4386-8431-7E72BEE84201}" srcOrd="0" destOrd="0" presId="urn:microsoft.com/office/officeart/2011/layout/HexagonRadial"/>
    <dgm:cxn modelId="{AAC9EFCF-FB47-4F1B-AA53-72DD11CA441B}" srcId="{05EFA88E-027A-407A-92FA-005A9F47CAA9}" destId="{68AC85E9-8002-40D4-88C6-816F0D1349ED}" srcOrd="0" destOrd="0" parTransId="{13669FC2-14E4-481E-B76B-4CB3C5749C78}" sibTransId="{92F2EBD1-BE9C-4225-8E19-5E31197C77F8}"/>
    <dgm:cxn modelId="{0D3C1AD9-F365-4D5E-9B6C-0CE42ED76FBF}" srcId="{7C38353C-F175-446E-9D00-F4CBCDBC4824}" destId="{2416EF1E-C913-44BB-B503-FA7EED916876}" srcOrd="2" destOrd="0" parTransId="{9EAB6C69-D4BF-4BF6-A7A1-AF300C368234}" sibTransId="{4D540D03-635F-4327-BC06-A79F7DB604D0}"/>
    <dgm:cxn modelId="{990AD5DE-AFD6-4496-A7A6-E8C45CB095EB}" srcId="{7C38353C-F175-446E-9D00-F4CBCDBC4824}" destId="{542AC8B4-F616-46CC-9BE9-771A5205CA1F}" srcOrd="3" destOrd="0" parTransId="{A92A5C00-ECD0-41E3-B3F2-4063B85BC34A}" sibTransId="{BCB45693-0BAB-4597-8F90-5714F91CA215}"/>
    <dgm:cxn modelId="{B5D9E406-7612-40D9-A8F1-95A325598504}" type="presParOf" srcId="{2D505293-A2E7-4FF6-A701-2A218DF17EC0}" destId="{D54CCE1E-DAF5-4139-B402-805F35606A59}" srcOrd="0" destOrd="0" presId="urn:microsoft.com/office/officeart/2011/layout/HexagonRadial"/>
    <dgm:cxn modelId="{CD0DA43D-FCB5-48D1-83C0-C57CDE0566DB}" type="presParOf" srcId="{2D505293-A2E7-4FF6-A701-2A218DF17EC0}" destId="{540688A5-1610-4385-B130-61EA4B4433B6}" srcOrd="1" destOrd="0" presId="urn:microsoft.com/office/officeart/2011/layout/HexagonRadial"/>
    <dgm:cxn modelId="{7DEED667-D98C-42DB-A0D7-7F295E4E870B}" type="presParOf" srcId="{540688A5-1610-4385-B130-61EA4B4433B6}" destId="{92620AF5-B670-49FF-B312-ACA4496A98FC}" srcOrd="0" destOrd="0" presId="urn:microsoft.com/office/officeart/2011/layout/HexagonRadial"/>
    <dgm:cxn modelId="{7633FA65-745A-44D7-B9A6-AF78ACF3D5F6}" type="presParOf" srcId="{2D505293-A2E7-4FF6-A701-2A218DF17EC0}" destId="{BF0D2481-C628-4F72-89A3-01F668ECD8A8}" srcOrd="2" destOrd="0" presId="urn:microsoft.com/office/officeart/2011/layout/HexagonRadial"/>
    <dgm:cxn modelId="{46A9954D-BFA8-4B8C-8A75-3B8202F54447}" type="presParOf" srcId="{2D505293-A2E7-4FF6-A701-2A218DF17EC0}" destId="{42585BDA-3D42-478B-A4C8-3EC2BD65E7F5}" srcOrd="3" destOrd="0" presId="urn:microsoft.com/office/officeart/2011/layout/HexagonRadial"/>
    <dgm:cxn modelId="{724952A4-C730-4222-8B52-1B697DD15530}" type="presParOf" srcId="{42585BDA-3D42-478B-A4C8-3EC2BD65E7F5}" destId="{74C9561B-526B-49AE-BA93-BD0ABCB20428}" srcOrd="0" destOrd="0" presId="urn:microsoft.com/office/officeart/2011/layout/HexagonRadial"/>
    <dgm:cxn modelId="{DED9FE7B-C2DD-46F7-A3BD-F98D332FAC22}" type="presParOf" srcId="{2D505293-A2E7-4FF6-A701-2A218DF17EC0}" destId="{ED021ED2-9D42-43F6-9B7D-1CE535E7CCD8}" srcOrd="4" destOrd="0" presId="urn:microsoft.com/office/officeart/2011/layout/HexagonRadial"/>
    <dgm:cxn modelId="{281BFBE4-BCC1-4574-80B2-DE05FF99CD0D}" type="presParOf" srcId="{2D505293-A2E7-4FF6-A701-2A218DF17EC0}" destId="{DC69C929-51D8-4E70-9D3C-7725B0E256D9}" srcOrd="5" destOrd="0" presId="urn:microsoft.com/office/officeart/2011/layout/HexagonRadial"/>
    <dgm:cxn modelId="{770552B0-72AA-4066-8D34-A8E730A4946E}" type="presParOf" srcId="{DC69C929-51D8-4E70-9D3C-7725B0E256D9}" destId="{712B1DAD-33DD-4B24-9C71-BB0AE879058A}" srcOrd="0" destOrd="0" presId="urn:microsoft.com/office/officeart/2011/layout/HexagonRadial"/>
    <dgm:cxn modelId="{840E934B-8FB2-4896-B676-51A274384670}" type="presParOf" srcId="{2D505293-A2E7-4FF6-A701-2A218DF17EC0}" destId="{82626C89-9551-415D-8DE5-778B6B380BBD}" srcOrd="6" destOrd="0" presId="urn:microsoft.com/office/officeart/2011/layout/HexagonRadial"/>
    <dgm:cxn modelId="{02EA9F0F-50BE-40F6-B0E3-E47DA90C1CFD}" type="presParOf" srcId="{2D505293-A2E7-4FF6-A701-2A218DF17EC0}" destId="{36028BBD-6E5C-40A2-8B67-729C87F0BDDB}" srcOrd="7" destOrd="0" presId="urn:microsoft.com/office/officeart/2011/layout/HexagonRadial"/>
    <dgm:cxn modelId="{14BAA8DE-05F8-4D5B-8837-0C3B856F8A07}" type="presParOf" srcId="{36028BBD-6E5C-40A2-8B67-729C87F0BDDB}" destId="{A5C4FE5A-9B65-41C1-B664-16BD534C40F3}" srcOrd="0" destOrd="0" presId="urn:microsoft.com/office/officeart/2011/layout/HexagonRadial"/>
    <dgm:cxn modelId="{9D21F7DD-2EEC-471F-8839-F489E0CDB168}" type="presParOf" srcId="{2D505293-A2E7-4FF6-A701-2A218DF17EC0}" destId="{6D99A029-DBF0-4386-8431-7E72BEE84201}" srcOrd="8" destOrd="0" presId="urn:microsoft.com/office/officeart/2011/layout/HexagonRadial"/>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5ECE610-88AC-47B2-B0C6-E6350C4864EE}"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ID"/>
        </a:p>
      </dgm:t>
    </dgm:pt>
    <dgm:pt modelId="{7C38353C-F175-446E-9D00-F4CBCDBC4824}">
      <dgm:prSet phldrT="[Text]"/>
      <dgm:spPr/>
      <dgm:t>
        <a:bodyPr/>
        <a:lstStyle/>
        <a:p>
          <a:r>
            <a:rPr lang="en-US" dirty="0" err="1"/>
            <a:t>Jelaskan</a:t>
          </a:r>
          <a:endParaRPr lang="en-ID" dirty="0"/>
        </a:p>
      </dgm:t>
    </dgm:pt>
    <dgm:pt modelId="{FCAF919D-EE70-4312-8B5A-530C08B5EB61}" type="parTrans" cxnId="{F3F43F82-F1CB-4479-97F9-327BB5FB91AD}">
      <dgm:prSet/>
      <dgm:spPr/>
      <dgm:t>
        <a:bodyPr/>
        <a:lstStyle/>
        <a:p>
          <a:endParaRPr lang="en-ID"/>
        </a:p>
      </dgm:t>
    </dgm:pt>
    <dgm:pt modelId="{B9A5E6DF-D797-40C8-919B-A4071E5771A2}" type="sibTrans" cxnId="{F3F43F82-F1CB-4479-97F9-327BB5FB91AD}">
      <dgm:prSet/>
      <dgm:spPr/>
      <dgm:t>
        <a:bodyPr/>
        <a:lstStyle/>
        <a:p>
          <a:endParaRPr lang="en-ID"/>
        </a:p>
      </dgm:t>
    </dgm:pt>
    <dgm:pt modelId="{0235E5C9-FC3C-42A3-8CAA-F6D8693BF199}">
      <dgm:prSet phldrT="[Text]"/>
      <dgm:spPr/>
      <dgm:t>
        <a:bodyPr/>
        <a:lstStyle/>
        <a:p>
          <a:r>
            <a:rPr lang="en-US" dirty="0" err="1"/>
            <a:t>Pengalaman</a:t>
          </a:r>
          <a:r>
            <a:rPr lang="en-US" dirty="0"/>
            <a:t> professional yang </a:t>
          </a:r>
          <a:r>
            <a:rPr lang="en-US" dirty="0" err="1"/>
            <a:t>dialami</a:t>
          </a:r>
          <a:endParaRPr lang="en-ID" dirty="0"/>
        </a:p>
      </dgm:t>
    </dgm:pt>
    <dgm:pt modelId="{B33A925F-42EC-46AC-8C53-4966BFCB0B82}" type="parTrans" cxnId="{BEDF6842-B313-4F27-97D3-E0DB87708B3C}">
      <dgm:prSet/>
      <dgm:spPr/>
      <dgm:t>
        <a:bodyPr/>
        <a:lstStyle/>
        <a:p>
          <a:endParaRPr lang="en-ID"/>
        </a:p>
      </dgm:t>
    </dgm:pt>
    <dgm:pt modelId="{D86E5F41-C7F8-4164-96C6-44C7328ACB1D}" type="sibTrans" cxnId="{BEDF6842-B313-4F27-97D3-E0DB87708B3C}">
      <dgm:prSet/>
      <dgm:spPr/>
      <dgm:t>
        <a:bodyPr/>
        <a:lstStyle/>
        <a:p>
          <a:endParaRPr lang="en-ID"/>
        </a:p>
      </dgm:t>
    </dgm:pt>
    <dgm:pt modelId="{D78590AC-0905-4A69-8BD7-D6ADA450AD0E}">
      <dgm:prSet phldrT="[Text]"/>
      <dgm:spPr/>
      <dgm:t>
        <a:bodyPr/>
        <a:lstStyle/>
        <a:p>
          <a:r>
            <a:rPr lang="en-US" dirty="0"/>
            <a:t>Skill yang </a:t>
          </a:r>
          <a:r>
            <a:rPr lang="en-US" dirty="0" err="1"/>
            <a:t>sesuai</a:t>
          </a:r>
          <a:endParaRPr lang="en-ID" dirty="0"/>
        </a:p>
      </dgm:t>
    </dgm:pt>
    <dgm:pt modelId="{90C624A0-447D-435B-9672-BED8772CD8EC}" type="parTrans" cxnId="{4691FB05-2699-49E9-A032-53578A515069}">
      <dgm:prSet/>
      <dgm:spPr/>
      <dgm:t>
        <a:bodyPr/>
        <a:lstStyle/>
        <a:p>
          <a:endParaRPr lang="en-ID"/>
        </a:p>
      </dgm:t>
    </dgm:pt>
    <dgm:pt modelId="{A0B4CFF0-529E-4E67-9F05-E12433B290F0}" type="sibTrans" cxnId="{4691FB05-2699-49E9-A032-53578A515069}">
      <dgm:prSet/>
      <dgm:spPr/>
      <dgm:t>
        <a:bodyPr/>
        <a:lstStyle/>
        <a:p>
          <a:endParaRPr lang="en-ID"/>
        </a:p>
      </dgm:t>
    </dgm:pt>
    <dgm:pt modelId="{2416EF1E-C913-44BB-B503-FA7EED916876}">
      <dgm:prSet phldrT="[Text]"/>
      <dgm:spPr/>
      <dgm:t>
        <a:bodyPr/>
        <a:lstStyle/>
        <a:p>
          <a:r>
            <a:rPr lang="en-US" dirty="0"/>
            <a:t>Program yang </a:t>
          </a:r>
          <a:r>
            <a:rPr lang="en-US" dirty="0" err="1"/>
            <a:t>pernah</a:t>
          </a:r>
          <a:r>
            <a:rPr lang="en-US" dirty="0"/>
            <a:t> </a:t>
          </a:r>
          <a:r>
            <a:rPr lang="en-US" dirty="0" err="1"/>
            <a:t>dilakukan</a:t>
          </a:r>
          <a:endParaRPr lang="en-ID" dirty="0"/>
        </a:p>
      </dgm:t>
    </dgm:pt>
    <dgm:pt modelId="{9EAB6C69-D4BF-4BF6-A7A1-AF300C368234}" type="parTrans" cxnId="{0D3C1AD9-F365-4D5E-9B6C-0CE42ED76FBF}">
      <dgm:prSet/>
      <dgm:spPr/>
      <dgm:t>
        <a:bodyPr/>
        <a:lstStyle/>
        <a:p>
          <a:endParaRPr lang="en-ID"/>
        </a:p>
      </dgm:t>
    </dgm:pt>
    <dgm:pt modelId="{4D540D03-635F-4327-BC06-A79F7DB604D0}" type="sibTrans" cxnId="{0D3C1AD9-F365-4D5E-9B6C-0CE42ED76FBF}">
      <dgm:prSet/>
      <dgm:spPr/>
      <dgm:t>
        <a:bodyPr/>
        <a:lstStyle/>
        <a:p>
          <a:endParaRPr lang="en-ID"/>
        </a:p>
      </dgm:t>
    </dgm:pt>
    <dgm:pt modelId="{542AC8B4-F616-46CC-9BE9-771A5205CA1F}">
      <dgm:prSet phldrT="[Text]"/>
      <dgm:spPr/>
      <dgm:t>
        <a:bodyPr/>
        <a:lstStyle/>
        <a:p>
          <a:r>
            <a:rPr lang="en-US" dirty="0" err="1"/>
            <a:t>Menjual</a:t>
          </a:r>
          <a:r>
            <a:rPr lang="en-US" dirty="0"/>
            <a:t> program yang </a:t>
          </a:r>
          <a:r>
            <a:rPr lang="en-US" dirty="0" err="1"/>
            <a:t>pernah</a:t>
          </a:r>
          <a:r>
            <a:rPr lang="en-US" dirty="0"/>
            <a:t> </a:t>
          </a:r>
          <a:r>
            <a:rPr lang="en-US" dirty="0" err="1"/>
            <a:t>dilakukan</a:t>
          </a:r>
          <a:r>
            <a:rPr lang="en-US" dirty="0"/>
            <a:t> </a:t>
          </a:r>
          <a:r>
            <a:rPr lang="en-US" dirty="0" err="1"/>
            <a:t>atau</a:t>
          </a:r>
          <a:r>
            <a:rPr lang="en-US" dirty="0"/>
            <a:t> yang </a:t>
          </a:r>
          <a:r>
            <a:rPr lang="en-US" dirty="0" err="1"/>
            <a:t>akan</a:t>
          </a:r>
          <a:r>
            <a:rPr lang="en-US" dirty="0"/>
            <a:t> </a:t>
          </a:r>
          <a:r>
            <a:rPr lang="en-US" dirty="0" err="1"/>
            <a:t>dilakukan</a:t>
          </a:r>
          <a:endParaRPr lang="en-ID" dirty="0"/>
        </a:p>
      </dgm:t>
    </dgm:pt>
    <dgm:pt modelId="{A92A5C00-ECD0-41E3-B3F2-4063B85BC34A}" type="parTrans" cxnId="{990AD5DE-AFD6-4496-A7A6-E8C45CB095EB}">
      <dgm:prSet/>
      <dgm:spPr/>
      <dgm:t>
        <a:bodyPr/>
        <a:lstStyle/>
        <a:p>
          <a:endParaRPr lang="en-ID"/>
        </a:p>
      </dgm:t>
    </dgm:pt>
    <dgm:pt modelId="{BCB45693-0BAB-4597-8F90-5714F91CA215}" type="sibTrans" cxnId="{990AD5DE-AFD6-4496-A7A6-E8C45CB095EB}">
      <dgm:prSet/>
      <dgm:spPr/>
      <dgm:t>
        <a:bodyPr/>
        <a:lstStyle/>
        <a:p>
          <a:endParaRPr lang="en-ID"/>
        </a:p>
      </dgm:t>
    </dgm:pt>
    <dgm:pt modelId="{05EFA88E-027A-407A-92FA-005A9F47CAA9}">
      <dgm:prSet phldrT="[Text]"/>
      <dgm:spPr/>
      <dgm:t>
        <a:bodyPr/>
        <a:lstStyle/>
        <a:p>
          <a:endParaRPr lang="en-ID" dirty="0"/>
        </a:p>
      </dgm:t>
    </dgm:pt>
    <dgm:pt modelId="{1769B468-6D33-4124-9435-4AAFCA15C2BC}" type="parTrans" cxnId="{EC46E966-0979-41EF-A925-D26C0A9302A9}">
      <dgm:prSet/>
      <dgm:spPr/>
      <dgm:t>
        <a:bodyPr/>
        <a:lstStyle/>
        <a:p>
          <a:endParaRPr lang="en-ID"/>
        </a:p>
      </dgm:t>
    </dgm:pt>
    <dgm:pt modelId="{A79DCA3F-7646-4A98-AD58-7D87777A57F1}" type="sibTrans" cxnId="{EC46E966-0979-41EF-A925-D26C0A9302A9}">
      <dgm:prSet/>
      <dgm:spPr/>
      <dgm:t>
        <a:bodyPr/>
        <a:lstStyle/>
        <a:p>
          <a:endParaRPr lang="en-ID"/>
        </a:p>
      </dgm:t>
    </dgm:pt>
    <dgm:pt modelId="{68AC85E9-8002-40D4-88C6-816F0D1349ED}">
      <dgm:prSet phldrT="[Text]" phldr="1"/>
      <dgm:spPr/>
      <dgm:t>
        <a:bodyPr/>
        <a:lstStyle/>
        <a:p>
          <a:endParaRPr lang="en-ID"/>
        </a:p>
      </dgm:t>
    </dgm:pt>
    <dgm:pt modelId="{13669FC2-14E4-481E-B76B-4CB3C5749C78}" type="parTrans" cxnId="{AAC9EFCF-FB47-4F1B-AA53-72DD11CA441B}">
      <dgm:prSet/>
      <dgm:spPr/>
      <dgm:t>
        <a:bodyPr/>
        <a:lstStyle/>
        <a:p>
          <a:endParaRPr lang="en-ID"/>
        </a:p>
      </dgm:t>
    </dgm:pt>
    <dgm:pt modelId="{92F2EBD1-BE9C-4225-8E19-5E31197C77F8}" type="sibTrans" cxnId="{AAC9EFCF-FB47-4F1B-AA53-72DD11CA441B}">
      <dgm:prSet/>
      <dgm:spPr/>
      <dgm:t>
        <a:bodyPr/>
        <a:lstStyle/>
        <a:p>
          <a:endParaRPr lang="en-ID"/>
        </a:p>
      </dgm:t>
    </dgm:pt>
    <dgm:pt modelId="{2D505293-A2E7-4FF6-A701-2A218DF17EC0}" type="pres">
      <dgm:prSet presAssocID="{65ECE610-88AC-47B2-B0C6-E6350C4864EE}" presName="Name0" presStyleCnt="0">
        <dgm:presLayoutVars>
          <dgm:chMax val="1"/>
          <dgm:chPref val="1"/>
          <dgm:dir/>
          <dgm:animOne val="branch"/>
          <dgm:animLvl val="lvl"/>
        </dgm:presLayoutVars>
      </dgm:prSet>
      <dgm:spPr/>
    </dgm:pt>
    <dgm:pt modelId="{D54CCE1E-DAF5-4139-B402-805F35606A59}" type="pres">
      <dgm:prSet presAssocID="{7C38353C-F175-446E-9D00-F4CBCDBC4824}" presName="Parent" presStyleLbl="node0" presStyleIdx="0" presStyleCnt="1" custLinFactNeighborX="-81919" custLinFactNeighborY="4545">
        <dgm:presLayoutVars>
          <dgm:chMax val="6"/>
          <dgm:chPref val="6"/>
        </dgm:presLayoutVars>
      </dgm:prSet>
      <dgm:spPr/>
    </dgm:pt>
    <dgm:pt modelId="{540688A5-1610-4385-B130-61EA4B4433B6}" type="pres">
      <dgm:prSet presAssocID="{0235E5C9-FC3C-42A3-8CAA-F6D8693BF199}" presName="Accent1" presStyleCnt="0"/>
      <dgm:spPr/>
    </dgm:pt>
    <dgm:pt modelId="{92620AF5-B670-49FF-B312-ACA4496A98FC}" type="pres">
      <dgm:prSet presAssocID="{0235E5C9-FC3C-42A3-8CAA-F6D8693BF199}" presName="Accent" presStyleLbl="bgShp" presStyleIdx="0" presStyleCnt="4"/>
      <dgm:spPr/>
    </dgm:pt>
    <dgm:pt modelId="{BF0D2481-C628-4F72-89A3-01F668ECD8A8}" type="pres">
      <dgm:prSet presAssocID="{0235E5C9-FC3C-42A3-8CAA-F6D8693BF199}" presName="Child1" presStyleLbl="node1" presStyleIdx="0" presStyleCnt="4">
        <dgm:presLayoutVars>
          <dgm:chMax val="0"/>
          <dgm:chPref val="0"/>
          <dgm:bulletEnabled val="1"/>
        </dgm:presLayoutVars>
      </dgm:prSet>
      <dgm:spPr/>
    </dgm:pt>
    <dgm:pt modelId="{42585BDA-3D42-478B-A4C8-3EC2BD65E7F5}" type="pres">
      <dgm:prSet presAssocID="{D78590AC-0905-4A69-8BD7-D6ADA450AD0E}" presName="Accent2" presStyleCnt="0"/>
      <dgm:spPr/>
    </dgm:pt>
    <dgm:pt modelId="{74C9561B-526B-49AE-BA93-BD0ABCB20428}" type="pres">
      <dgm:prSet presAssocID="{D78590AC-0905-4A69-8BD7-D6ADA450AD0E}" presName="Accent" presStyleLbl="bgShp" presStyleIdx="1" presStyleCnt="4"/>
      <dgm:spPr/>
    </dgm:pt>
    <dgm:pt modelId="{ED021ED2-9D42-43F6-9B7D-1CE535E7CCD8}" type="pres">
      <dgm:prSet presAssocID="{D78590AC-0905-4A69-8BD7-D6ADA450AD0E}" presName="Child2" presStyleLbl="node1" presStyleIdx="1" presStyleCnt="4">
        <dgm:presLayoutVars>
          <dgm:chMax val="0"/>
          <dgm:chPref val="0"/>
          <dgm:bulletEnabled val="1"/>
        </dgm:presLayoutVars>
      </dgm:prSet>
      <dgm:spPr/>
    </dgm:pt>
    <dgm:pt modelId="{DC69C929-51D8-4E70-9D3C-7725B0E256D9}" type="pres">
      <dgm:prSet presAssocID="{2416EF1E-C913-44BB-B503-FA7EED916876}" presName="Accent3" presStyleCnt="0"/>
      <dgm:spPr/>
    </dgm:pt>
    <dgm:pt modelId="{712B1DAD-33DD-4B24-9C71-BB0AE879058A}" type="pres">
      <dgm:prSet presAssocID="{2416EF1E-C913-44BB-B503-FA7EED916876}" presName="Accent" presStyleLbl="bgShp" presStyleIdx="2" presStyleCnt="4"/>
      <dgm:spPr/>
    </dgm:pt>
    <dgm:pt modelId="{82626C89-9551-415D-8DE5-778B6B380BBD}" type="pres">
      <dgm:prSet presAssocID="{2416EF1E-C913-44BB-B503-FA7EED916876}" presName="Child3" presStyleLbl="node1" presStyleIdx="2" presStyleCnt="4">
        <dgm:presLayoutVars>
          <dgm:chMax val="0"/>
          <dgm:chPref val="0"/>
          <dgm:bulletEnabled val="1"/>
        </dgm:presLayoutVars>
      </dgm:prSet>
      <dgm:spPr/>
    </dgm:pt>
    <dgm:pt modelId="{36028BBD-6E5C-40A2-8B67-729C87F0BDDB}" type="pres">
      <dgm:prSet presAssocID="{542AC8B4-F616-46CC-9BE9-771A5205CA1F}" presName="Accent4" presStyleCnt="0"/>
      <dgm:spPr/>
    </dgm:pt>
    <dgm:pt modelId="{A5C4FE5A-9B65-41C1-B664-16BD534C40F3}" type="pres">
      <dgm:prSet presAssocID="{542AC8B4-F616-46CC-9BE9-771A5205CA1F}" presName="Accent" presStyleLbl="bgShp" presStyleIdx="3" presStyleCnt="4"/>
      <dgm:spPr/>
    </dgm:pt>
    <dgm:pt modelId="{6D99A029-DBF0-4386-8431-7E72BEE84201}" type="pres">
      <dgm:prSet presAssocID="{542AC8B4-F616-46CC-9BE9-771A5205CA1F}" presName="Child4" presStyleLbl="node1" presStyleIdx="3" presStyleCnt="4">
        <dgm:presLayoutVars>
          <dgm:chMax val="0"/>
          <dgm:chPref val="0"/>
          <dgm:bulletEnabled val="1"/>
        </dgm:presLayoutVars>
      </dgm:prSet>
      <dgm:spPr/>
    </dgm:pt>
  </dgm:ptLst>
  <dgm:cxnLst>
    <dgm:cxn modelId="{4691FB05-2699-49E9-A032-53578A515069}" srcId="{7C38353C-F175-446E-9D00-F4CBCDBC4824}" destId="{D78590AC-0905-4A69-8BD7-D6ADA450AD0E}" srcOrd="1" destOrd="0" parTransId="{90C624A0-447D-435B-9672-BED8772CD8EC}" sibTransId="{A0B4CFF0-529E-4E67-9F05-E12433B290F0}"/>
    <dgm:cxn modelId="{BEDF6842-B313-4F27-97D3-E0DB87708B3C}" srcId="{7C38353C-F175-446E-9D00-F4CBCDBC4824}" destId="{0235E5C9-FC3C-42A3-8CAA-F6D8693BF199}" srcOrd="0" destOrd="0" parTransId="{B33A925F-42EC-46AC-8C53-4966BFCB0B82}" sibTransId="{D86E5F41-C7F8-4164-96C6-44C7328ACB1D}"/>
    <dgm:cxn modelId="{B4218745-D467-426D-9032-32BF15C73E22}" type="presOf" srcId="{2416EF1E-C913-44BB-B503-FA7EED916876}" destId="{82626C89-9551-415D-8DE5-778B6B380BBD}" srcOrd="0" destOrd="0" presId="urn:microsoft.com/office/officeart/2011/layout/HexagonRadial"/>
    <dgm:cxn modelId="{EC46E966-0979-41EF-A925-D26C0A9302A9}" srcId="{65ECE610-88AC-47B2-B0C6-E6350C4864EE}" destId="{05EFA88E-027A-407A-92FA-005A9F47CAA9}" srcOrd="1" destOrd="0" parTransId="{1769B468-6D33-4124-9435-4AAFCA15C2BC}" sibTransId="{A79DCA3F-7646-4A98-AD58-7D87777A57F1}"/>
    <dgm:cxn modelId="{2C247C6D-9127-4F85-B424-CB53CFF3C1B7}" type="presOf" srcId="{7C38353C-F175-446E-9D00-F4CBCDBC4824}" destId="{D54CCE1E-DAF5-4139-B402-805F35606A59}" srcOrd="0" destOrd="0" presId="urn:microsoft.com/office/officeart/2011/layout/HexagonRadial"/>
    <dgm:cxn modelId="{CD0B4475-0D2F-4954-B56A-5476C3669F17}" type="presOf" srcId="{0235E5C9-FC3C-42A3-8CAA-F6D8693BF199}" destId="{BF0D2481-C628-4F72-89A3-01F668ECD8A8}" srcOrd="0" destOrd="0" presId="urn:microsoft.com/office/officeart/2011/layout/HexagonRadial"/>
    <dgm:cxn modelId="{F3F43F82-F1CB-4479-97F9-327BB5FB91AD}" srcId="{65ECE610-88AC-47B2-B0C6-E6350C4864EE}" destId="{7C38353C-F175-446E-9D00-F4CBCDBC4824}" srcOrd="0" destOrd="0" parTransId="{FCAF919D-EE70-4312-8B5A-530C08B5EB61}" sibTransId="{B9A5E6DF-D797-40C8-919B-A4071E5771A2}"/>
    <dgm:cxn modelId="{AAC9EFCF-FB47-4F1B-AA53-72DD11CA441B}" srcId="{05EFA88E-027A-407A-92FA-005A9F47CAA9}" destId="{68AC85E9-8002-40D4-88C6-816F0D1349ED}" srcOrd="0" destOrd="0" parTransId="{13669FC2-14E4-481E-B76B-4CB3C5749C78}" sibTransId="{92F2EBD1-BE9C-4225-8E19-5E31197C77F8}"/>
    <dgm:cxn modelId="{F6F845D0-DAF9-4F84-80F7-36E2CFA792F3}" type="presOf" srcId="{D78590AC-0905-4A69-8BD7-D6ADA450AD0E}" destId="{ED021ED2-9D42-43F6-9B7D-1CE535E7CCD8}" srcOrd="0" destOrd="0" presId="urn:microsoft.com/office/officeart/2011/layout/HexagonRadial"/>
    <dgm:cxn modelId="{414D59D6-5BDB-4BB5-B71B-EDC69D2AE80D}" type="presOf" srcId="{542AC8B4-F616-46CC-9BE9-771A5205CA1F}" destId="{6D99A029-DBF0-4386-8431-7E72BEE84201}" srcOrd="0" destOrd="0" presId="urn:microsoft.com/office/officeart/2011/layout/HexagonRadial"/>
    <dgm:cxn modelId="{0D3C1AD9-F365-4D5E-9B6C-0CE42ED76FBF}" srcId="{7C38353C-F175-446E-9D00-F4CBCDBC4824}" destId="{2416EF1E-C913-44BB-B503-FA7EED916876}" srcOrd="2" destOrd="0" parTransId="{9EAB6C69-D4BF-4BF6-A7A1-AF300C368234}" sibTransId="{4D540D03-635F-4327-BC06-A79F7DB604D0}"/>
    <dgm:cxn modelId="{990AD5DE-AFD6-4496-A7A6-E8C45CB095EB}" srcId="{7C38353C-F175-446E-9D00-F4CBCDBC4824}" destId="{542AC8B4-F616-46CC-9BE9-771A5205CA1F}" srcOrd="3" destOrd="0" parTransId="{A92A5C00-ECD0-41E3-B3F2-4063B85BC34A}" sibTransId="{BCB45693-0BAB-4597-8F90-5714F91CA215}"/>
    <dgm:cxn modelId="{DB98B9F5-24CE-4A05-8C1A-498FD8B94441}" type="presOf" srcId="{65ECE610-88AC-47B2-B0C6-E6350C4864EE}" destId="{2D505293-A2E7-4FF6-A701-2A218DF17EC0}" srcOrd="0" destOrd="0" presId="urn:microsoft.com/office/officeart/2011/layout/HexagonRadial"/>
    <dgm:cxn modelId="{2CCBF382-D141-4AE1-ABFA-F50525AC26A6}" type="presParOf" srcId="{2D505293-A2E7-4FF6-A701-2A218DF17EC0}" destId="{D54CCE1E-DAF5-4139-B402-805F35606A59}" srcOrd="0" destOrd="0" presId="urn:microsoft.com/office/officeart/2011/layout/HexagonRadial"/>
    <dgm:cxn modelId="{9A3D7CF5-61B5-4D2A-9119-B48580712B01}" type="presParOf" srcId="{2D505293-A2E7-4FF6-A701-2A218DF17EC0}" destId="{540688A5-1610-4385-B130-61EA4B4433B6}" srcOrd="1" destOrd="0" presId="urn:microsoft.com/office/officeart/2011/layout/HexagonRadial"/>
    <dgm:cxn modelId="{2DF92079-05D9-4F73-88A0-3BA9B4C4ED9C}" type="presParOf" srcId="{540688A5-1610-4385-B130-61EA4B4433B6}" destId="{92620AF5-B670-49FF-B312-ACA4496A98FC}" srcOrd="0" destOrd="0" presId="urn:microsoft.com/office/officeart/2011/layout/HexagonRadial"/>
    <dgm:cxn modelId="{01466C00-DE18-48C2-B4F1-863239EE058E}" type="presParOf" srcId="{2D505293-A2E7-4FF6-A701-2A218DF17EC0}" destId="{BF0D2481-C628-4F72-89A3-01F668ECD8A8}" srcOrd="2" destOrd="0" presId="urn:microsoft.com/office/officeart/2011/layout/HexagonRadial"/>
    <dgm:cxn modelId="{9134CB28-D07E-432A-AAC2-00AD08B11DE8}" type="presParOf" srcId="{2D505293-A2E7-4FF6-A701-2A218DF17EC0}" destId="{42585BDA-3D42-478B-A4C8-3EC2BD65E7F5}" srcOrd="3" destOrd="0" presId="urn:microsoft.com/office/officeart/2011/layout/HexagonRadial"/>
    <dgm:cxn modelId="{45D0C43B-0A91-4E9E-8CE4-3D71D4363200}" type="presParOf" srcId="{42585BDA-3D42-478B-A4C8-3EC2BD65E7F5}" destId="{74C9561B-526B-49AE-BA93-BD0ABCB20428}" srcOrd="0" destOrd="0" presId="urn:microsoft.com/office/officeart/2011/layout/HexagonRadial"/>
    <dgm:cxn modelId="{234D84AB-A005-4620-907A-4EC2FC50B63C}" type="presParOf" srcId="{2D505293-A2E7-4FF6-A701-2A218DF17EC0}" destId="{ED021ED2-9D42-43F6-9B7D-1CE535E7CCD8}" srcOrd="4" destOrd="0" presId="urn:microsoft.com/office/officeart/2011/layout/HexagonRadial"/>
    <dgm:cxn modelId="{CB6BFDD1-43C4-440E-A62C-58504FEBA5B5}" type="presParOf" srcId="{2D505293-A2E7-4FF6-A701-2A218DF17EC0}" destId="{DC69C929-51D8-4E70-9D3C-7725B0E256D9}" srcOrd="5" destOrd="0" presId="urn:microsoft.com/office/officeart/2011/layout/HexagonRadial"/>
    <dgm:cxn modelId="{496D76C2-BA34-4F74-AE0F-6A9DF17CF453}" type="presParOf" srcId="{DC69C929-51D8-4E70-9D3C-7725B0E256D9}" destId="{712B1DAD-33DD-4B24-9C71-BB0AE879058A}" srcOrd="0" destOrd="0" presId="urn:microsoft.com/office/officeart/2011/layout/HexagonRadial"/>
    <dgm:cxn modelId="{B9DC012C-C40D-404A-A969-8BFBD5FB49E8}" type="presParOf" srcId="{2D505293-A2E7-4FF6-A701-2A218DF17EC0}" destId="{82626C89-9551-415D-8DE5-778B6B380BBD}" srcOrd="6" destOrd="0" presId="urn:microsoft.com/office/officeart/2011/layout/HexagonRadial"/>
    <dgm:cxn modelId="{2D91C7B6-BD8B-4F59-B231-E64D38E2D9C3}" type="presParOf" srcId="{2D505293-A2E7-4FF6-A701-2A218DF17EC0}" destId="{36028BBD-6E5C-40A2-8B67-729C87F0BDDB}" srcOrd="7" destOrd="0" presId="urn:microsoft.com/office/officeart/2011/layout/HexagonRadial"/>
    <dgm:cxn modelId="{BD5E7563-6DA9-4791-B378-A387CCDC267C}" type="presParOf" srcId="{36028BBD-6E5C-40A2-8B67-729C87F0BDDB}" destId="{A5C4FE5A-9B65-41C1-B664-16BD534C40F3}" srcOrd="0" destOrd="0" presId="urn:microsoft.com/office/officeart/2011/layout/HexagonRadial"/>
    <dgm:cxn modelId="{33E00087-4D46-431B-A1D6-16D7972CB400}" type="presParOf" srcId="{2D505293-A2E7-4FF6-A701-2A218DF17EC0}" destId="{6D99A029-DBF0-4386-8431-7E72BEE84201}" srcOrd="8" destOrd="0" presId="urn:microsoft.com/office/officeart/2011/layout/HexagonRadial"/>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5ECE610-88AC-47B2-B0C6-E6350C4864EE}"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ID"/>
        </a:p>
      </dgm:t>
    </dgm:pt>
    <dgm:pt modelId="{7C38353C-F175-446E-9D00-F4CBCDBC4824}">
      <dgm:prSet phldrT="[Text]"/>
      <dgm:spPr/>
      <dgm:t>
        <a:bodyPr/>
        <a:lstStyle/>
        <a:p>
          <a:r>
            <a:rPr lang="en-US" dirty="0" err="1"/>
            <a:t>Jelaskan</a:t>
          </a:r>
          <a:endParaRPr lang="en-ID" dirty="0"/>
        </a:p>
      </dgm:t>
    </dgm:pt>
    <dgm:pt modelId="{FCAF919D-EE70-4312-8B5A-530C08B5EB61}" type="parTrans" cxnId="{F3F43F82-F1CB-4479-97F9-327BB5FB91AD}">
      <dgm:prSet/>
      <dgm:spPr/>
      <dgm:t>
        <a:bodyPr/>
        <a:lstStyle/>
        <a:p>
          <a:endParaRPr lang="en-ID"/>
        </a:p>
      </dgm:t>
    </dgm:pt>
    <dgm:pt modelId="{B9A5E6DF-D797-40C8-919B-A4071E5771A2}" type="sibTrans" cxnId="{F3F43F82-F1CB-4479-97F9-327BB5FB91AD}">
      <dgm:prSet/>
      <dgm:spPr/>
      <dgm:t>
        <a:bodyPr/>
        <a:lstStyle/>
        <a:p>
          <a:endParaRPr lang="en-ID"/>
        </a:p>
      </dgm:t>
    </dgm:pt>
    <dgm:pt modelId="{0235E5C9-FC3C-42A3-8CAA-F6D8693BF199}">
      <dgm:prSet phldrT="[Text]"/>
      <dgm:spPr/>
      <dgm:t>
        <a:bodyPr/>
        <a:lstStyle/>
        <a:p>
          <a:r>
            <a:rPr lang="en-US" dirty="0" err="1"/>
            <a:t>Kesempatan</a:t>
          </a:r>
          <a:r>
            <a:rPr lang="en-US" dirty="0"/>
            <a:t> yang </a:t>
          </a:r>
          <a:r>
            <a:rPr lang="en-US" dirty="0" err="1"/>
            <a:t>lebih</a:t>
          </a:r>
          <a:r>
            <a:rPr lang="en-US" dirty="0"/>
            <a:t> </a:t>
          </a:r>
          <a:r>
            <a:rPr lang="en-US" dirty="0" err="1"/>
            <a:t>baik</a:t>
          </a:r>
          <a:endParaRPr lang="en-ID" dirty="0"/>
        </a:p>
      </dgm:t>
    </dgm:pt>
    <dgm:pt modelId="{B33A925F-42EC-46AC-8C53-4966BFCB0B82}" type="parTrans" cxnId="{BEDF6842-B313-4F27-97D3-E0DB87708B3C}">
      <dgm:prSet/>
      <dgm:spPr/>
      <dgm:t>
        <a:bodyPr/>
        <a:lstStyle/>
        <a:p>
          <a:endParaRPr lang="en-ID"/>
        </a:p>
      </dgm:t>
    </dgm:pt>
    <dgm:pt modelId="{D86E5F41-C7F8-4164-96C6-44C7328ACB1D}" type="sibTrans" cxnId="{BEDF6842-B313-4F27-97D3-E0DB87708B3C}">
      <dgm:prSet/>
      <dgm:spPr/>
      <dgm:t>
        <a:bodyPr/>
        <a:lstStyle/>
        <a:p>
          <a:endParaRPr lang="en-ID"/>
        </a:p>
      </dgm:t>
    </dgm:pt>
    <dgm:pt modelId="{D78590AC-0905-4A69-8BD7-D6ADA450AD0E}">
      <dgm:prSet phldrT="[Text]"/>
      <dgm:spPr/>
      <dgm:t>
        <a:bodyPr/>
        <a:lstStyle/>
        <a:p>
          <a:r>
            <a:rPr lang="en-US" dirty="0" err="1"/>
            <a:t>Tidak</a:t>
          </a:r>
          <a:r>
            <a:rPr lang="en-US" dirty="0"/>
            <a:t> </a:t>
          </a:r>
          <a:r>
            <a:rPr lang="en-US" dirty="0" err="1"/>
            <a:t>menjelakan</a:t>
          </a:r>
          <a:r>
            <a:rPr lang="en-US" dirty="0"/>
            <a:t> </a:t>
          </a:r>
          <a:r>
            <a:rPr lang="en-US" dirty="0" err="1"/>
            <a:t>perusahaan</a:t>
          </a:r>
          <a:r>
            <a:rPr lang="en-US" dirty="0"/>
            <a:t> </a:t>
          </a:r>
          <a:r>
            <a:rPr lang="en-US" dirty="0" err="1"/>
            <a:t>sebelumnya</a:t>
          </a:r>
          <a:endParaRPr lang="en-ID" dirty="0"/>
        </a:p>
      </dgm:t>
    </dgm:pt>
    <dgm:pt modelId="{90C624A0-447D-435B-9672-BED8772CD8EC}" type="parTrans" cxnId="{4691FB05-2699-49E9-A032-53578A515069}">
      <dgm:prSet/>
      <dgm:spPr/>
      <dgm:t>
        <a:bodyPr/>
        <a:lstStyle/>
        <a:p>
          <a:endParaRPr lang="en-ID"/>
        </a:p>
      </dgm:t>
    </dgm:pt>
    <dgm:pt modelId="{A0B4CFF0-529E-4E67-9F05-E12433B290F0}" type="sibTrans" cxnId="{4691FB05-2699-49E9-A032-53578A515069}">
      <dgm:prSet/>
      <dgm:spPr/>
      <dgm:t>
        <a:bodyPr/>
        <a:lstStyle/>
        <a:p>
          <a:endParaRPr lang="en-ID"/>
        </a:p>
      </dgm:t>
    </dgm:pt>
    <dgm:pt modelId="{2416EF1E-C913-44BB-B503-FA7EED916876}">
      <dgm:prSet phldrT="[Text]"/>
      <dgm:spPr/>
      <dgm:t>
        <a:bodyPr/>
        <a:lstStyle/>
        <a:p>
          <a:r>
            <a:rPr lang="en-US" dirty="0" err="1"/>
            <a:t>Boleh</a:t>
          </a:r>
          <a:r>
            <a:rPr lang="en-US" dirty="0"/>
            <a:t> juga </a:t>
          </a:r>
          <a:r>
            <a:rPr lang="en-US" dirty="0" err="1"/>
            <a:t>untuk</a:t>
          </a:r>
          <a:r>
            <a:rPr lang="en-US" dirty="0"/>
            <a:t> </a:t>
          </a:r>
          <a:r>
            <a:rPr lang="en-US" dirty="0" err="1"/>
            <a:t>mengatakan</a:t>
          </a:r>
          <a:r>
            <a:rPr lang="en-US" dirty="0"/>
            <a:t> </a:t>
          </a:r>
          <a:r>
            <a:rPr lang="en-US" dirty="0" err="1"/>
            <a:t>meningkatkan</a:t>
          </a:r>
          <a:r>
            <a:rPr lang="en-US" dirty="0"/>
            <a:t> value</a:t>
          </a:r>
          <a:endParaRPr lang="en-ID" dirty="0"/>
        </a:p>
      </dgm:t>
    </dgm:pt>
    <dgm:pt modelId="{9EAB6C69-D4BF-4BF6-A7A1-AF300C368234}" type="parTrans" cxnId="{0D3C1AD9-F365-4D5E-9B6C-0CE42ED76FBF}">
      <dgm:prSet/>
      <dgm:spPr/>
      <dgm:t>
        <a:bodyPr/>
        <a:lstStyle/>
        <a:p>
          <a:endParaRPr lang="en-ID"/>
        </a:p>
      </dgm:t>
    </dgm:pt>
    <dgm:pt modelId="{4D540D03-635F-4327-BC06-A79F7DB604D0}" type="sibTrans" cxnId="{0D3C1AD9-F365-4D5E-9B6C-0CE42ED76FBF}">
      <dgm:prSet/>
      <dgm:spPr/>
      <dgm:t>
        <a:bodyPr/>
        <a:lstStyle/>
        <a:p>
          <a:endParaRPr lang="en-ID"/>
        </a:p>
      </dgm:t>
    </dgm:pt>
    <dgm:pt modelId="{05EFA88E-027A-407A-92FA-005A9F47CAA9}">
      <dgm:prSet phldrT="[Text]"/>
      <dgm:spPr/>
      <dgm:t>
        <a:bodyPr/>
        <a:lstStyle/>
        <a:p>
          <a:endParaRPr lang="en-ID" dirty="0"/>
        </a:p>
      </dgm:t>
    </dgm:pt>
    <dgm:pt modelId="{1769B468-6D33-4124-9435-4AAFCA15C2BC}" type="parTrans" cxnId="{EC46E966-0979-41EF-A925-D26C0A9302A9}">
      <dgm:prSet/>
      <dgm:spPr/>
      <dgm:t>
        <a:bodyPr/>
        <a:lstStyle/>
        <a:p>
          <a:endParaRPr lang="en-ID"/>
        </a:p>
      </dgm:t>
    </dgm:pt>
    <dgm:pt modelId="{A79DCA3F-7646-4A98-AD58-7D87777A57F1}" type="sibTrans" cxnId="{EC46E966-0979-41EF-A925-D26C0A9302A9}">
      <dgm:prSet/>
      <dgm:spPr/>
      <dgm:t>
        <a:bodyPr/>
        <a:lstStyle/>
        <a:p>
          <a:endParaRPr lang="en-ID"/>
        </a:p>
      </dgm:t>
    </dgm:pt>
    <dgm:pt modelId="{68AC85E9-8002-40D4-88C6-816F0D1349ED}">
      <dgm:prSet phldrT="[Text]" phldr="1"/>
      <dgm:spPr/>
      <dgm:t>
        <a:bodyPr/>
        <a:lstStyle/>
        <a:p>
          <a:endParaRPr lang="en-ID"/>
        </a:p>
      </dgm:t>
    </dgm:pt>
    <dgm:pt modelId="{13669FC2-14E4-481E-B76B-4CB3C5749C78}" type="parTrans" cxnId="{AAC9EFCF-FB47-4F1B-AA53-72DD11CA441B}">
      <dgm:prSet/>
      <dgm:spPr/>
      <dgm:t>
        <a:bodyPr/>
        <a:lstStyle/>
        <a:p>
          <a:endParaRPr lang="en-ID"/>
        </a:p>
      </dgm:t>
    </dgm:pt>
    <dgm:pt modelId="{92F2EBD1-BE9C-4225-8E19-5E31197C77F8}" type="sibTrans" cxnId="{AAC9EFCF-FB47-4F1B-AA53-72DD11CA441B}">
      <dgm:prSet/>
      <dgm:spPr/>
      <dgm:t>
        <a:bodyPr/>
        <a:lstStyle/>
        <a:p>
          <a:endParaRPr lang="en-ID"/>
        </a:p>
      </dgm:t>
    </dgm:pt>
    <dgm:pt modelId="{2D505293-A2E7-4FF6-A701-2A218DF17EC0}" type="pres">
      <dgm:prSet presAssocID="{65ECE610-88AC-47B2-B0C6-E6350C4864EE}" presName="Name0" presStyleCnt="0">
        <dgm:presLayoutVars>
          <dgm:chMax val="1"/>
          <dgm:chPref val="1"/>
          <dgm:dir/>
          <dgm:animOne val="branch"/>
          <dgm:animLvl val="lvl"/>
        </dgm:presLayoutVars>
      </dgm:prSet>
      <dgm:spPr/>
    </dgm:pt>
    <dgm:pt modelId="{D54CCE1E-DAF5-4139-B402-805F35606A59}" type="pres">
      <dgm:prSet presAssocID="{7C38353C-F175-446E-9D00-F4CBCDBC4824}" presName="Parent" presStyleLbl="node0" presStyleIdx="0" presStyleCnt="1" custLinFactNeighborX="-81919" custLinFactNeighborY="4545">
        <dgm:presLayoutVars>
          <dgm:chMax val="6"/>
          <dgm:chPref val="6"/>
        </dgm:presLayoutVars>
      </dgm:prSet>
      <dgm:spPr/>
    </dgm:pt>
    <dgm:pt modelId="{540688A5-1610-4385-B130-61EA4B4433B6}" type="pres">
      <dgm:prSet presAssocID="{0235E5C9-FC3C-42A3-8CAA-F6D8693BF199}" presName="Accent1" presStyleCnt="0"/>
      <dgm:spPr/>
    </dgm:pt>
    <dgm:pt modelId="{92620AF5-B670-49FF-B312-ACA4496A98FC}" type="pres">
      <dgm:prSet presAssocID="{0235E5C9-FC3C-42A3-8CAA-F6D8693BF199}" presName="Accent" presStyleLbl="bgShp" presStyleIdx="0" presStyleCnt="3"/>
      <dgm:spPr/>
    </dgm:pt>
    <dgm:pt modelId="{BF0D2481-C628-4F72-89A3-01F668ECD8A8}" type="pres">
      <dgm:prSet presAssocID="{0235E5C9-FC3C-42A3-8CAA-F6D8693BF199}" presName="Child1" presStyleLbl="node1" presStyleIdx="0" presStyleCnt="3">
        <dgm:presLayoutVars>
          <dgm:chMax val="0"/>
          <dgm:chPref val="0"/>
          <dgm:bulletEnabled val="1"/>
        </dgm:presLayoutVars>
      </dgm:prSet>
      <dgm:spPr/>
    </dgm:pt>
    <dgm:pt modelId="{42585BDA-3D42-478B-A4C8-3EC2BD65E7F5}" type="pres">
      <dgm:prSet presAssocID="{D78590AC-0905-4A69-8BD7-D6ADA450AD0E}" presName="Accent2" presStyleCnt="0"/>
      <dgm:spPr/>
    </dgm:pt>
    <dgm:pt modelId="{74C9561B-526B-49AE-BA93-BD0ABCB20428}" type="pres">
      <dgm:prSet presAssocID="{D78590AC-0905-4A69-8BD7-D6ADA450AD0E}" presName="Accent" presStyleLbl="bgShp" presStyleIdx="1" presStyleCnt="3"/>
      <dgm:spPr/>
    </dgm:pt>
    <dgm:pt modelId="{ED021ED2-9D42-43F6-9B7D-1CE535E7CCD8}" type="pres">
      <dgm:prSet presAssocID="{D78590AC-0905-4A69-8BD7-D6ADA450AD0E}" presName="Child2" presStyleLbl="node1" presStyleIdx="1" presStyleCnt="3">
        <dgm:presLayoutVars>
          <dgm:chMax val="0"/>
          <dgm:chPref val="0"/>
          <dgm:bulletEnabled val="1"/>
        </dgm:presLayoutVars>
      </dgm:prSet>
      <dgm:spPr/>
    </dgm:pt>
    <dgm:pt modelId="{DC69C929-51D8-4E70-9D3C-7725B0E256D9}" type="pres">
      <dgm:prSet presAssocID="{2416EF1E-C913-44BB-B503-FA7EED916876}" presName="Accent3" presStyleCnt="0"/>
      <dgm:spPr/>
    </dgm:pt>
    <dgm:pt modelId="{712B1DAD-33DD-4B24-9C71-BB0AE879058A}" type="pres">
      <dgm:prSet presAssocID="{2416EF1E-C913-44BB-B503-FA7EED916876}" presName="Accent" presStyleLbl="bgShp" presStyleIdx="2" presStyleCnt="3"/>
      <dgm:spPr/>
    </dgm:pt>
    <dgm:pt modelId="{82626C89-9551-415D-8DE5-778B6B380BBD}" type="pres">
      <dgm:prSet presAssocID="{2416EF1E-C913-44BB-B503-FA7EED916876}" presName="Child3" presStyleLbl="node1" presStyleIdx="2" presStyleCnt="3">
        <dgm:presLayoutVars>
          <dgm:chMax val="0"/>
          <dgm:chPref val="0"/>
          <dgm:bulletEnabled val="1"/>
        </dgm:presLayoutVars>
      </dgm:prSet>
      <dgm:spPr/>
    </dgm:pt>
  </dgm:ptLst>
  <dgm:cxnLst>
    <dgm:cxn modelId="{4691FB05-2699-49E9-A032-53578A515069}" srcId="{7C38353C-F175-446E-9D00-F4CBCDBC4824}" destId="{D78590AC-0905-4A69-8BD7-D6ADA450AD0E}" srcOrd="1" destOrd="0" parTransId="{90C624A0-447D-435B-9672-BED8772CD8EC}" sibTransId="{A0B4CFF0-529E-4E67-9F05-E12433B290F0}"/>
    <dgm:cxn modelId="{BEDF6842-B313-4F27-97D3-E0DB87708B3C}" srcId="{7C38353C-F175-446E-9D00-F4CBCDBC4824}" destId="{0235E5C9-FC3C-42A3-8CAA-F6D8693BF199}" srcOrd="0" destOrd="0" parTransId="{B33A925F-42EC-46AC-8C53-4966BFCB0B82}" sibTransId="{D86E5F41-C7F8-4164-96C6-44C7328ACB1D}"/>
    <dgm:cxn modelId="{EC46E966-0979-41EF-A925-D26C0A9302A9}" srcId="{65ECE610-88AC-47B2-B0C6-E6350C4864EE}" destId="{05EFA88E-027A-407A-92FA-005A9F47CAA9}" srcOrd="1" destOrd="0" parTransId="{1769B468-6D33-4124-9435-4AAFCA15C2BC}" sibTransId="{A79DCA3F-7646-4A98-AD58-7D87777A57F1}"/>
    <dgm:cxn modelId="{C0613055-CF87-4D00-84C6-DA4073441763}" type="presOf" srcId="{7C38353C-F175-446E-9D00-F4CBCDBC4824}" destId="{D54CCE1E-DAF5-4139-B402-805F35606A59}" srcOrd="0" destOrd="0" presId="urn:microsoft.com/office/officeart/2011/layout/HexagonRadial"/>
    <dgm:cxn modelId="{F3F43F82-F1CB-4479-97F9-327BB5FB91AD}" srcId="{65ECE610-88AC-47B2-B0C6-E6350C4864EE}" destId="{7C38353C-F175-446E-9D00-F4CBCDBC4824}" srcOrd="0" destOrd="0" parTransId="{FCAF919D-EE70-4312-8B5A-530C08B5EB61}" sibTransId="{B9A5E6DF-D797-40C8-919B-A4071E5771A2}"/>
    <dgm:cxn modelId="{4C029399-C316-4C40-A3BD-F5F9A0F73BEE}" type="presOf" srcId="{2416EF1E-C913-44BB-B503-FA7EED916876}" destId="{82626C89-9551-415D-8DE5-778B6B380BBD}" srcOrd="0" destOrd="0" presId="urn:microsoft.com/office/officeart/2011/layout/HexagonRadial"/>
    <dgm:cxn modelId="{EB1713BA-2B23-433E-83D4-F3A892AD0D77}" type="presOf" srcId="{65ECE610-88AC-47B2-B0C6-E6350C4864EE}" destId="{2D505293-A2E7-4FF6-A701-2A218DF17EC0}" srcOrd="0" destOrd="0" presId="urn:microsoft.com/office/officeart/2011/layout/HexagonRadial"/>
    <dgm:cxn modelId="{C08EA8C5-327D-497E-950F-12241C983EE3}" type="presOf" srcId="{D78590AC-0905-4A69-8BD7-D6ADA450AD0E}" destId="{ED021ED2-9D42-43F6-9B7D-1CE535E7CCD8}" srcOrd="0" destOrd="0" presId="urn:microsoft.com/office/officeart/2011/layout/HexagonRadial"/>
    <dgm:cxn modelId="{AAC9EFCF-FB47-4F1B-AA53-72DD11CA441B}" srcId="{05EFA88E-027A-407A-92FA-005A9F47CAA9}" destId="{68AC85E9-8002-40D4-88C6-816F0D1349ED}" srcOrd="0" destOrd="0" parTransId="{13669FC2-14E4-481E-B76B-4CB3C5749C78}" sibTransId="{92F2EBD1-BE9C-4225-8E19-5E31197C77F8}"/>
    <dgm:cxn modelId="{0D3C1AD9-F365-4D5E-9B6C-0CE42ED76FBF}" srcId="{7C38353C-F175-446E-9D00-F4CBCDBC4824}" destId="{2416EF1E-C913-44BB-B503-FA7EED916876}" srcOrd="2" destOrd="0" parTransId="{9EAB6C69-D4BF-4BF6-A7A1-AF300C368234}" sibTransId="{4D540D03-635F-4327-BC06-A79F7DB604D0}"/>
    <dgm:cxn modelId="{680331DE-CC69-41A0-92DD-3B534E942586}" type="presOf" srcId="{0235E5C9-FC3C-42A3-8CAA-F6D8693BF199}" destId="{BF0D2481-C628-4F72-89A3-01F668ECD8A8}" srcOrd="0" destOrd="0" presId="urn:microsoft.com/office/officeart/2011/layout/HexagonRadial"/>
    <dgm:cxn modelId="{B6E6B7D4-57AE-4AB3-81E1-4D91261CF414}" type="presParOf" srcId="{2D505293-A2E7-4FF6-A701-2A218DF17EC0}" destId="{D54CCE1E-DAF5-4139-B402-805F35606A59}" srcOrd="0" destOrd="0" presId="urn:microsoft.com/office/officeart/2011/layout/HexagonRadial"/>
    <dgm:cxn modelId="{0AF4031B-CBFA-4A23-BA76-26613F89F297}" type="presParOf" srcId="{2D505293-A2E7-4FF6-A701-2A218DF17EC0}" destId="{540688A5-1610-4385-B130-61EA4B4433B6}" srcOrd="1" destOrd="0" presId="urn:microsoft.com/office/officeart/2011/layout/HexagonRadial"/>
    <dgm:cxn modelId="{1F7DA98C-A72C-4CB2-800F-2F9F1A220E59}" type="presParOf" srcId="{540688A5-1610-4385-B130-61EA4B4433B6}" destId="{92620AF5-B670-49FF-B312-ACA4496A98FC}" srcOrd="0" destOrd="0" presId="urn:microsoft.com/office/officeart/2011/layout/HexagonRadial"/>
    <dgm:cxn modelId="{53E67079-3073-4FC2-8F10-FBFD9934AA20}" type="presParOf" srcId="{2D505293-A2E7-4FF6-A701-2A218DF17EC0}" destId="{BF0D2481-C628-4F72-89A3-01F668ECD8A8}" srcOrd="2" destOrd="0" presId="urn:microsoft.com/office/officeart/2011/layout/HexagonRadial"/>
    <dgm:cxn modelId="{A6D5D911-2D19-4049-907A-1AB343D85B53}" type="presParOf" srcId="{2D505293-A2E7-4FF6-A701-2A218DF17EC0}" destId="{42585BDA-3D42-478B-A4C8-3EC2BD65E7F5}" srcOrd="3" destOrd="0" presId="urn:microsoft.com/office/officeart/2011/layout/HexagonRadial"/>
    <dgm:cxn modelId="{D70CECCD-129B-49D6-8654-3B78F4DF517E}" type="presParOf" srcId="{42585BDA-3D42-478B-A4C8-3EC2BD65E7F5}" destId="{74C9561B-526B-49AE-BA93-BD0ABCB20428}" srcOrd="0" destOrd="0" presId="urn:microsoft.com/office/officeart/2011/layout/HexagonRadial"/>
    <dgm:cxn modelId="{478E7162-36CA-4338-A1E8-EA5671F7C355}" type="presParOf" srcId="{2D505293-A2E7-4FF6-A701-2A218DF17EC0}" destId="{ED021ED2-9D42-43F6-9B7D-1CE535E7CCD8}" srcOrd="4" destOrd="0" presId="urn:microsoft.com/office/officeart/2011/layout/HexagonRadial"/>
    <dgm:cxn modelId="{0559DAF6-78C8-47C9-B6BF-9FF77E4F0905}" type="presParOf" srcId="{2D505293-A2E7-4FF6-A701-2A218DF17EC0}" destId="{DC69C929-51D8-4E70-9D3C-7725B0E256D9}" srcOrd="5" destOrd="0" presId="urn:microsoft.com/office/officeart/2011/layout/HexagonRadial"/>
    <dgm:cxn modelId="{371C0D8E-03B1-4BC2-BF5F-8AB41538DA1A}" type="presParOf" srcId="{DC69C929-51D8-4E70-9D3C-7725B0E256D9}" destId="{712B1DAD-33DD-4B24-9C71-BB0AE879058A}" srcOrd="0" destOrd="0" presId="urn:microsoft.com/office/officeart/2011/layout/HexagonRadial"/>
    <dgm:cxn modelId="{4DE9E4CB-2C48-4DB7-B793-374E98D8415F}" type="presParOf" srcId="{2D505293-A2E7-4FF6-A701-2A218DF17EC0}" destId="{82626C89-9551-415D-8DE5-778B6B380BBD}" srcOrd="6" destOrd="0" presId="urn:microsoft.com/office/officeart/2011/layout/HexagonRadial"/>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2F905C-8767-4B36-8AB5-8A8307C07CF4}">
      <dsp:nvSpPr>
        <dsp:cNvPr id="0" name=""/>
        <dsp:cNvSpPr/>
      </dsp:nvSpPr>
      <dsp:spPr>
        <a:xfrm>
          <a:off x="1907092" y="496"/>
          <a:ext cx="2281814" cy="58042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D" sz="1600" b="1" kern="1200" dirty="0" err="1">
              <a:solidFill>
                <a:srgbClr val="FFFFFF"/>
              </a:solidFill>
              <a:latin typeface="Roboto"/>
              <a:ea typeface="Roboto"/>
              <a:cs typeface="Roboto"/>
              <a:sym typeface="Roboto"/>
            </a:rPr>
            <a:t>Pemahaman</a:t>
          </a:r>
          <a:r>
            <a:rPr lang="en-ID" sz="1600" b="1" kern="1200" dirty="0">
              <a:solidFill>
                <a:srgbClr val="FFFFFF"/>
              </a:solidFill>
              <a:latin typeface="Roboto"/>
              <a:ea typeface="Roboto"/>
              <a:cs typeface="Roboto"/>
              <a:sym typeface="Roboto"/>
            </a:rPr>
            <a:t> </a:t>
          </a:r>
          <a:r>
            <a:rPr lang="en-ID" sz="1600" b="1" kern="1200" dirty="0" err="1">
              <a:solidFill>
                <a:srgbClr val="FFFFFF"/>
              </a:solidFill>
              <a:latin typeface="Roboto"/>
              <a:ea typeface="Roboto"/>
              <a:cs typeface="Roboto"/>
              <a:sym typeface="Roboto"/>
            </a:rPr>
            <a:t>pekerjaan</a:t>
          </a:r>
          <a:endParaRPr lang="en-ID" sz="1600" kern="1200" dirty="0"/>
        </a:p>
      </dsp:txBody>
      <dsp:txXfrm>
        <a:off x="1924092" y="17496"/>
        <a:ext cx="2247814" cy="546429"/>
      </dsp:txXfrm>
    </dsp:sp>
    <dsp:sp modelId="{018A0C96-7D7A-4BCE-B987-194DD8448FCB}">
      <dsp:nvSpPr>
        <dsp:cNvPr id="0" name=""/>
        <dsp:cNvSpPr/>
      </dsp:nvSpPr>
      <dsp:spPr>
        <a:xfrm rot="5400000">
          <a:off x="2939169" y="595436"/>
          <a:ext cx="217661" cy="2611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D" sz="1100" kern="1200"/>
        </a:p>
      </dsp:txBody>
      <dsp:txXfrm rot="-5400000">
        <a:off x="2969642" y="617202"/>
        <a:ext cx="156715" cy="152363"/>
      </dsp:txXfrm>
    </dsp:sp>
    <dsp:sp modelId="{8B650A37-AC8A-4F34-99AF-5B1E9D0C88AD}">
      <dsp:nvSpPr>
        <dsp:cNvPr id="0" name=""/>
        <dsp:cNvSpPr/>
      </dsp:nvSpPr>
      <dsp:spPr>
        <a:xfrm>
          <a:off x="1907092" y="871140"/>
          <a:ext cx="2281814" cy="58042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D" sz="1600" b="1" kern="1200" dirty="0">
              <a:solidFill>
                <a:srgbClr val="FFFFFF"/>
              </a:solidFill>
              <a:latin typeface="Roboto"/>
              <a:ea typeface="Roboto"/>
              <a:cs typeface="Roboto"/>
              <a:sym typeface="Roboto"/>
            </a:rPr>
            <a:t>Proses</a:t>
          </a:r>
          <a:endParaRPr lang="en-ID" sz="1600" kern="1200" dirty="0"/>
        </a:p>
      </dsp:txBody>
      <dsp:txXfrm>
        <a:off x="1924092" y="888140"/>
        <a:ext cx="2247814" cy="546429"/>
      </dsp:txXfrm>
    </dsp:sp>
    <dsp:sp modelId="{B78048F9-2261-45BB-9A8B-11C7BED7D6D0}">
      <dsp:nvSpPr>
        <dsp:cNvPr id="0" name=""/>
        <dsp:cNvSpPr/>
      </dsp:nvSpPr>
      <dsp:spPr>
        <a:xfrm rot="5400000">
          <a:off x="2939169" y="1466081"/>
          <a:ext cx="217661" cy="2611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D" sz="1100" kern="1200"/>
        </a:p>
      </dsp:txBody>
      <dsp:txXfrm rot="-5400000">
        <a:off x="2969642" y="1487847"/>
        <a:ext cx="156715" cy="152363"/>
      </dsp:txXfrm>
    </dsp:sp>
    <dsp:sp modelId="{80CD7673-DB6A-4FD6-9049-CE707ABE08BF}">
      <dsp:nvSpPr>
        <dsp:cNvPr id="0" name=""/>
        <dsp:cNvSpPr/>
      </dsp:nvSpPr>
      <dsp:spPr>
        <a:xfrm>
          <a:off x="1907092" y="1741785"/>
          <a:ext cx="2281814" cy="58042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D" sz="1600" b="1" kern="1200">
              <a:solidFill>
                <a:srgbClr val="FFFFFF"/>
              </a:solidFill>
              <a:latin typeface="Roboto"/>
              <a:ea typeface="Roboto"/>
              <a:cs typeface="Roboto"/>
              <a:sym typeface="Roboto"/>
            </a:rPr>
            <a:t>bekerja</a:t>
          </a:r>
          <a:endParaRPr lang="en-ID" sz="1600" b="1" kern="1200" dirty="0">
            <a:solidFill>
              <a:srgbClr val="FFFFFF"/>
            </a:solidFill>
            <a:latin typeface="Roboto"/>
            <a:ea typeface="Roboto"/>
            <a:cs typeface="Roboto"/>
            <a:sym typeface="Roboto"/>
          </a:endParaRPr>
        </a:p>
      </dsp:txBody>
      <dsp:txXfrm>
        <a:off x="1924092" y="1758785"/>
        <a:ext cx="2247814" cy="546429"/>
      </dsp:txXfrm>
    </dsp:sp>
    <dsp:sp modelId="{E2615D21-64C8-4FCD-AA5F-AA9DF57345A6}">
      <dsp:nvSpPr>
        <dsp:cNvPr id="0" name=""/>
        <dsp:cNvSpPr/>
      </dsp:nvSpPr>
      <dsp:spPr>
        <a:xfrm rot="5400000">
          <a:off x="2939169" y="2336725"/>
          <a:ext cx="217661" cy="2611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D" sz="1100" kern="1200"/>
        </a:p>
      </dsp:txBody>
      <dsp:txXfrm rot="-5400000">
        <a:off x="2969642" y="2358491"/>
        <a:ext cx="156715" cy="152363"/>
      </dsp:txXfrm>
    </dsp:sp>
    <dsp:sp modelId="{9675517F-8EB1-4E54-920D-FEF3D5264A2F}">
      <dsp:nvSpPr>
        <dsp:cNvPr id="0" name=""/>
        <dsp:cNvSpPr/>
      </dsp:nvSpPr>
      <dsp:spPr>
        <a:xfrm>
          <a:off x="1907092" y="2612429"/>
          <a:ext cx="2281814" cy="58042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D" sz="1600" b="1" kern="1200" dirty="0" err="1">
              <a:solidFill>
                <a:srgbClr val="FFFFFF"/>
              </a:solidFill>
              <a:latin typeface="Roboto"/>
              <a:ea typeface="Roboto"/>
              <a:cs typeface="Roboto"/>
              <a:sym typeface="Roboto"/>
            </a:rPr>
            <a:t>Studi</a:t>
          </a:r>
          <a:r>
            <a:rPr lang="en-ID" sz="1600" b="1" kern="1200" dirty="0">
              <a:solidFill>
                <a:srgbClr val="FFFFFF"/>
              </a:solidFill>
              <a:latin typeface="Roboto"/>
              <a:ea typeface="Roboto"/>
              <a:cs typeface="Roboto"/>
              <a:sym typeface="Roboto"/>
            </a:rPr>
            <a:t> </a:t>
          </a:r>
          <a:r>
            <a:rPr lang="en-ID" sz="1600" b="1" kern="1200" dirty="0" err="1">
              <a:solidFill>
                <a:srgbClr val="FFFFFF"/>
              </a:solidFill>
              <a:latin typeface="Roboto"/>
              <a:ea typeface="Roboto"/>
              <a:cs typeface="Roboto"/>
              <a:sym typeface="Roboto"/>
            </a:rPr>
            <a:t>kasus</a:t>
          </a:r>
          <a:endParaRPr lang="en-ID" sz="1600" kern="1200" dirty="0"/>
        </a:p>
      </dsp:txBody>
      <dsp:txXfrm>
        <a:off x="1924092" y="2629429"/>
        <a:ext cx="2247814" cy="546429"/>
      </dsp:txXfrm>
    </dsp:sp>
    <dsp:sp modelId="{47A71531-5755-457E-93D3-B0AC50674EE1}">
      <dsp:nvSpPr>
        <dsp:cNvPr id="0" name=""/>
        <dsp:cNvSpPr/>
      </dsp:nvSpPr>
      <dsp:spPr>
        <a:xfrm rot="5400000">
          <a:off x="2939169" y="3207370"/>
          <a:ext cx="217661" cy="2611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D" sz="1100" kern="1200"/>
        </a:p>
      </dsp:txBody>
      <dsp:txXfrm rot="-5400000">
        <a:off x="2969642" y="3229136"/>
        <a:ext cx="156715" cy="152363"/>
      </dsp:txXfrm>
    </dsp:sp>
    <dsp:sp modelId="{40AB7CB3-8807-4E17-80DE-7D72F51238CE}">
      <dsp:nvSpPr>
        <dsp:cNvPr id="0" name=""/>
        <dsp:cNvSpPr/>
      </dsp:nvSpPr>
      <dsp:spPr>
        <a:xfrm>
          <a:off x="1907092" y="3483074"/>
          <a:ext cx="2281814" cy="58042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D" sz="1600" b="1" kern="1200" dirty="0" err="1">
              <a:solidFill>
                <a:srgbClr val="FFFFFF"/>
              </a:solidFill>
              <a:latin typeface="Roboto"/>
              <a:ea typeface="Roboto"/>
              <a:cs typeface="Roboto"/>
              <a:sym typeface="Roboto"/>
            </a:rPr>
            <a:t>Pertanyaan</a:t>
          </a:r>
          <a:r>
            <a:rPr lang="en-ID" sz="1600" b="1" kern="1200" dirty="0">
              <a:solidFill>
                <a:srgbClr val="FFFFFF"/>
              </a:solidFill>
              <a:latin typeface="Roboto"/>
              <a:ea typeface="Roboto"/>
              <a:cs typeface="Roboto"/>
              <a:sym typeface="Roboto"/>
            </a:rPr>
            <a:t> </a:t>
          </a:r>
          <a:r>
            <a:rPr lang="en-ID" sz="1600" b="1" kern="1200" dirty="0" err="1">
              <a:solidFill>
                <a:srgbClr val="FFFFFF"/>
              </a:solidFill>
              <a:latin typeface="Roboto"/>
              <a:ea typeface="Roboto"/>
              <a:cs typeface="Roboto"/>
              <a:sym typeface="Roboto"/>
            </a:rPr>
            <a:t>tambahan</a:t>
          </a:r>
          <a:endParaRPr lang="en-ID" sz="1600" kern="1200" dirty="0"/>
        </a:p>
      </dsp:txBody>
      <dsp:txXfrm>
        <a:off x="1924092" y="3500074"/>
        <a:ext cx="2247814" cy="5464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35FE40-E259-4A62-9DCB-7D7FA141D372}">
      <dsp:nvSpPr>
        <dsp:cNvPr id="0" name=""/>
        <dsp:cNvSpPr/>
      </dsp:nvSpPr>
      <dsp:spPr>
        <a:xfrm>
          <a:off x="2638198" y="1639627"/>
          <a:ext cx="2084037" cy="1802776"/>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Raleway Light" pitchFamily="2" charset="0"/>
            </a:rPr>
            <a:t>6 </a:t>
          </a:r>
          <a:r>
            <a:rPr lang="en-US" sz="1100" kern="1200" dirty="0" err="1">
              <a:latin typeface="Raleway Light" pitchFamily="2" charset="0"/>
            </a:rPr>
            <a:t>Kebiaasaan</a:t>
          </a:r>
          <a:r>
            <a:rPr lang="en-US" sz="1100" kern="1200" dirty="0">
              <a:latin typeface="Raleway Light" pitchFamily="2" charset="0"/>
            </a:rPr>
            <a:t> </a:t>
          </a:r>
          <a:r>
            <a:rPr lang="en-US" sz="1100" kern="1200" dirty="0" err="1">
              <a:latin typeface="Raleway Light" pitchFamily="2" charset="0"/>
            </a:rPr>
            <a:t>buruk</a:t>
          </a:r>
          <a:r>
            <a:rPr lang="en-US" sz="1100" kern="1200" dirty="0">
              <a:latin typeface="Raleway Light" pitchFamily="2" charset="0"/>
            </a:rPr>
            <a:t> </a:t>
          </a:r>
          <a:r>
            <a:rPr lang="en-US" sz="1100" kern="1200" dirty="0" err="1">
              <a:latin typeface="Raleway Light" pitchFamily="2" charset="0"/>
            </a:rPr>
            <a:t>Kandidat</a:t>
          </a:r>
          <a:r>
            <a:rPr lang="en-US" sz="1100" kern="1200" dirty="0">
              <a:latin typeface="Raleway Light" pitchFamily="2" charset="0"/>
            </a:rPr>
            <a:t> </a:t>
          </a:r>
          <a:r>
            <a:rPr lang="en-US" sz="1100" kern="1200" dirty="0" err="1">
              <a:latin typeface="Raleway Light" pitchFamily="2" charset="0"/>
            </a:rPr>
            <a:t>saat</a:t>
          </a:r>
          <a:r>
            <a:rPr lang="en-US" sz="1100" kern="1200" dirty="0">
              <a:latin typeface="Raleway Light" pitchFamily="2" charset="0"/>
            </a:rPr>
            <a:t> interview </a:t>
          </a:r>
          <a:endParaRPr lang="en-ID" sz="1100" kern="1200" dirty="0">
            <a:latin typeface="Raleway Light" pitchFamily="2" charset="0"/>
          </a:endParaRPr>
        </a:p>
      </dsp:txBody>
      <dsp:txXfrm>
        <a:off x="2983552" y="1938372"/>
        <a:ext cx="1393329" cy="1205286"/>
      </dsp:txXfrm>
    </dsp:sp>
    <dsp:sp modelId="{EE16E789-5061-44D0-ADD1-6572E8ED7A3B}">
      <dsp:nvSpPr>
        <dsp:cNvPr id="0" name=""/>
        <dsp:cNvSpPr/>
      </dsp:nvSpPr>
      <dsp:spPr>
        <a:xfrm>
          <a:off x="3943206" y="777120"/>
          <a:ext cx="786301" cy="67750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4CFF65-A33E-40CD-95E0-3A271C546D44}">
      <dsp:nvSpPr>
        <dsp:cNvPr id="0" name=""/>
        <dsp:cNvSpPr/>
      </dsp:nvSpPr>
      <dsp:spPr>
        <a:xfrm>
          <a:off x="2830168" y="0"/>
          <a:ext cx="1707854" cy="1477494"/>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Raleway Light" pitchFamily="2" charset="0"/>
            </a:rPr>
            <a:t>33% </a:t>
          </a:r>
          <a:r>
            <a:rPr lang="en-US" sz="1100" kern="1200" dirty="0" err="1">
              <a:latin typeface="Raleway Light" pitchFamily="2" charset="0"/>
            </a:rPr>
            <a:t>Berpostur</a:t>
          </a:r>
          <a:r>
            <a:rPr lang="en-US" sz="1100" kern="1200" dirty="0">
              <a:latin typeface="Raleway Light" pitchFamily="2" charset="0"/>
            </a:rPr>
            <a:t> </a:t>
          </a:r>
          <a:r>
            <a:rPr lang="en-US" sz="1100" kern="1200" dirty="0" err="1">
              <a:latin typeface="Raleway Light" pitchFamily="2" charset="0"/>
            </a:rPr>
            <a:t>Buruk</a:t>
          </a:r>
          <a:endParaRPr lang="en-ID" sz="1100" kern="1200" dirty="0">
            <a:latin typeface="Raleway Light" pitchFamily="2" charset="0"/>
          </a:endParaRPr>
        </a:p>
      </dsp:txBody>
      <dsp:txXfrm>
        <a:off x="3113196" y="244852"/>
        <a:ext cx="1141798" cy="987790"/>
      </dsp:txXfrm>
    </dsp:sp>
    <dsp:sp modelId="{BB9630D5-45DE-4D5D-8073-52DC3102E359}">
      <dsp:nvSpPr>
        <dsp:cNvPr id="0" name=""/>
        <dsp:cNvSpPr/>
      </dsp:nvSpPr>
      <dsp:spPr>
        <a:xfrm>
          <a:off x="4860881" y="2043689"/>
          <a:ext cx="786301" cy="67750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F77163-A998-4535-AB1B-01B078612EB8}">
      <dsp:nvSpPr>
        <dsp:cNvPr id="0" name=""/>
        <dsp:cNvSpPr/>
      </dsp:nvSpPr>
      <dsp:spPr>
        <a:xfrm>
          <a:off x="4396469" y="908758"/>
          <a:ext cx="1707854" cy="1477494"/>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Raleway Light" pitchFamily="2" charset="0"/>
            </a:rPr>
            <a:t>33% </a:t>
          </a:r>
          <a:r>
            <a:rPr lang="en-US" sz="1100" kern="1200" dirty="0" err="1">
              <a:latin typeface="Raleway Light" pitchFamily="2" charset="0"/>
            </a:rPr>
            <a:t>Bersikap</a:t>
          </a:r>
          <a:r>
            <a:rPr lang="en-US" sz="1100" kern="1200" dirty="0">
              <a:latin typeface="Raleway Light" pitchFamily="2" charset="0"/>
            </a:rPr>
            <a:t> </a:t>
          </a:r>
          <a:r>
            <a:rPr lang="en-US" sz="1100" kern="1200" dirty="0" err="1">
              <a:latin typeface="Raleway Light" pitchFamily="2" charset="0"/>
            </a:rPr>
            <a:t>Gelisah</a:t>
          </a:r>
          <a:endParaRPr lang="en-ID" sz="1100" kern="1200" dirty="0">
            <a:latin typeface="Raleway Light" pitchFamily="2" charset="0"/>
          </a:endParaRPr>
        </a:p>
      </dsp:txBody>
      <dsp:txXfrm>
        <a:off x="4679497" y="1153610"/>
        <a:ext cx="1141798" cy="987790"/>
      </dsp:txXfrm>
    </dsp:sp>
    <dsp:sp modelId="{CFD165BC-374B-41C5-B48C-F1140503960D}">
      <dsp:nvSpPr>
        <dsp:cNvPr id="0" name=""/>
        <dsp:cNvSpPr/>
      </dsp:nvSpPr>
      <dsp:spPr>
        <a:xfrm>
          <a:off x="4223405" y="3473407"/>
          <a:ext cx="786301" cy="67750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DF1B2F-6957-41C6-BC85-4DA737FE3AA1}">
      <dsp:nvSpPr>
        <dsp:cNvPr id="0" name=""/>
        <dsp:cNvSpPr/>
      </dsp:nvSpPr>
      <dsp:spPr>
        <a:xfrm>
          <a:off x="4396469" y="2695270"/>
          <a:ext cx="1707854" cy="1477494"/>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Raleway Light" pitchFamily="2" charset="0"/>
            </a:rPr>
            <a:t>38% </a:t>
          </a:r>
          <a:r>
            <a:rPr lang="en-US" sz="1100" kern="1200" dirty="0" err="1">
              <a:latin typeface="Raleway Light" pitchFamily="2" charset="0"/>
            </a:rPr>
            <a:t>Tidak</a:t>
          </a:r>
          <a:r>
            <a:rPr lang="en-US" sz="1100" kern="1200" dirty="0">
              <a:latin typeface="Raleway Light" pitchFamily="2" charset="0"/>
            </a:rPr>
            <a:t> </a:t>
          </a:r>
          <a:r>
            <a:rPr lang="en-US" sz="1100" kern="1200" dirty="0" err="1">
              <a:latin typeface="Raleway Light" pitchFamily="2" charset="0"/>
            </a:rPr>
            <a:t>memperlihatkan</a:t>
          </a:r>
          <a:r>
            <a:rPr lang="en-US" sz="1100" kern="1200" dirty="0">
              <a:latin typeface="Raleway Light" pitchFamily="2" charset="0"/>
            </a:rPr>
            <a:t> </a:t>
          </a:r>
          <a:r>
            <a:rPr lang="en-US" sz="1100" kern="1200" dirty="0" err="1">
              <a:latin typeface="Raleway Light" pitchFamily="2" charset="0"/>
            </a:rPr>
            <a:t>senyum</a:t>
          </a:r>
          <a:endParaRPr lang="en-ID" sz="1100" kern="1200" dirty="0">
            <a:latin typeface="Raleway Light" pitchFamily="2" charset="0"/>
          </a:endParaRPr>
        </a:p>
      </dsp:txBody>
      <dsp:txXfrm>
        <a:off x="4679497" y="2940122"/>
        <a:ext cx="1141798" cy="987790"/>
      </dsp:txXfrm>
    </dsp:sp>
    <dsp:sp modelId="{C763437C-6542-41F7-9188-92B59069A6DA}">
      <dsp:nvSpPr>
        <dsp:cNvPr id="0" name=""/>
        <dsp:cNvSpPr/>
      </dsp:nvSpPr>
      <dsp:spPr>
        <a:xfrm>
          <a:off x="2642076" y="3621818"/>
          <a:ext cx="786301" cy="67750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51EF89-1290-4471-998E-487C625D6A06}">
      <dsp:nvSpPr>
        <dsp:cNvPr id="0" name=""/>
        <dsp:cNvSpPr/>
      </dsp:nvSpPr>
      <dsp:spPr>
        <a:xfrm>
          <a:off x="2830168" y="3605045"/>
          <a:ext cx="1707854" cy="1477494"/>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Raleway Light" pitchFamily="2" charset="0"/>
            </a:rPr>
            <a:t>67% </a:t>
          </a:r>
          <a:r>
            <a:rPr lang="en-US" sz="1100" kern="1200" dirty="0" err="1">
              <a:latin typeface="Raleway Light" pitchFamily="2" charset="0"/>
            </a:rPr>
            <a:t>Gagal</a:t>
          </a:r>
          <a:r>
            <a:rPr lang="en-US" sz="1100" kern="1200" dirty="0">
              <a:latin typeface="Raleway Light" pitchFamily="2" charset="0"/>
            </a:rPr>
            <a:t> </a:t>
          </a:r>
          <a:r>
            <a:rPr lang="en-US" sz="1100" kern="1200" dirty="0" err="1">
              <a:latin typeface="Raleway Light" pitchFamily="2" charset="0"/>
            </a:rPr>
            <a:t>Membuat</a:t>
          </a:r>
          <a:r>
            <a:rPr lang="en-US" sz="1100" kern="1200" dirty="0">
              <a:latin typeface="Raleway Light" pitchFamily="2" charset="0"/>
            </a:rPr>
            <a:t> </a:t>
          </a:r>
          <a:r>
            <a:rPr lang="en-US" sz="1100" kern="1200" dirty="0" err="1">
              <a:latin typeface="Raleway Light" pitchFamily="2" charset="0"/>
            </a:rPr>
            <a:t>kontak</a:t>
          </a:r>
          <a:r>
            <a:rPr lang="en-US" sz="1100" kern="1200" dirty="0">
              <a:latin typeface="Raleway Light" pitchFamily="2" charset="0"/>
            </a:rPr>
            <a:t> </a:t>
          </a:r>
          <a:r>
            <a:rPr lang="en-US" sz="1100" kern="1200" dirty="0" err="1">
              <a:latin typeface="Raleway Light" pitchFamily="2" charset="0"/>
            </a:rPr>
            <a:t>mata</a:t>
          </a:r>
          <a:endParaRPr lang="en-ID" sz="1100" kern="1200" dirty="0">
            <a:latin typeface="Raleway Light" pitchFamily="2" charset="0"/>
          </a:endParaRPr>
        </a:p>
      </dsp:txBody>
      <dsp:txXfrm>
        <a:off x="3113196" y="3849897"/>
        <a:ext cx="1141798" cy="987790"/>
      </dsp:txXfrm>
    </dsp:sp>
    <dsp:sp modelId="{80C18469-69F2-4E76-B610-4EBF34B28FFA}">
      <dsp:nvSpPr>
        <dsp:cNvPr id="0" name=""/>
        <dsp:cNvSpPr/>
      </dsp:nvSpPr>
      <dsp:spPr>
        <a:xfrm>
          <a:off x="1709374" y="2355757"/>
          <a:ext cx="786301" cy="67750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7835D4-F362-49DA-AAA7-FAFF33A1FBA7}">
      <dsp:nvSpPr>
        <dsp:cNvPr id="0" name=""/>
        <dsp:cNvSpPr/>
      </dsp:nvSpPr>
      <dsp:spPr>
        <a:xfrm>
          <a:off x="1256596" y="2696287"/>
          <a:ext cx="1707854" cy="1477494"/>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Raleway Light" pitchFamily="2" charset="0"/>
            </a:rPr>
            <a:t>26% </a:t>
          </a:r>
          <a:r>
            <a:rPr lang="en-US" sz="1100" kern="1200" dirty="0" err="1">
              <a:latin typeface="Raleway Light" pitchFamily="2" charset="0"/>
            </a:rPr>
            <a:t>menjabat</a:t>
          </a:r>
          <a:r>
            <a:rPr lang="en-US" sz="1100" kern="1200" dirty="0">
              <a:latin typeface="Raleway Light" pitchFamily="2" charset="0"/>
            </a:rPr>
            <a:t> </a:t>
          </a:r>
          <a:r>
            <a:rPr lang="en-US" sz="1100" kern="1200" dirty="0" err="1">
              <a:latin typeface="Raleway Light" pitchFamily="2" charset="0"/>
            </a:rPr>
            <a:t>tangan</a:t>
          </a:r>
          <a:r>
            <a:rPr lang="en-US" sz="1100" kern="1200" dirty="0">
              <a:latin typeface="Raleway Light" pitchFamily="2" charset="0"/>
            </a:rPr>
            <a:t> </a:t>
          </a:r>
          <a:r>
            <a:rPr lang="en-US" sz="1100" kern="1200" dirty="0" err="1">
              <a:latin typeface="Raleway Light" pitchFamily="2" charset="0"/>
            </a:rPr>
            <a:t>dengan</a:t>
          </a:r>
          <a:r>
            <a:rPr lang="en-US" sz="1100" kern="1200" dirty="0">
              <a:latin typeface="Raleway Light" pitchFamily="2" charset="0"/>
            </a:rPr>
            <a:t> </a:t>
          </a:r>
          <a:r>
            <a:rPr lang="en-US" sz="1100" kern="1200" dirty="0" err="1">
              <a:latin typeface="Raleway Light" pitchFamily="2" charset="0"/>
            </a:rPr>
            <a:t>lemah</a:t>
          </a:r>
          <a:endParaRPr lang="en-ID" sz="1100" kern="1200" dirty="0">
            <a:latin typeface="Raleway Light" pitchFamily="2" charset="0"/>
          </a:endParaRPr>
        </a:p>
      </dsp:txBody>
      <dsp:txXfrm>
        <a:off x="1539624" y="2941139"/>
        <a:ext cx="1141798" cy="987790"/>
      </dsp:txXfrm>
    </dsp:sp>
    <dsp:sp modelId="{79923984-7ABB-48E8-A3DF-45E0B84C9075}">
      <dsp:nvSpPr>
        <dsp:cNvPr id="0" name=""/>
        <dsp:cNvSpPr/>
      </dsp:nvSpPr>
      <dsp:spPr>
        <a:xfrm>
          <a:off x="1256596" y="906725"/>
          <a:ext cx="1707854" cy="1477494"/>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Raleway Light" pitchFamily="2" charset="0"/>
            </a:rPr>
            <a:t>26%Melipat </a:t>
          </a:r>
          <a:r>
            <a:rPr lang="en-US" sz="1100" kern="1200" dirty="0" err="1">
              <a:latin typeface="Raleway Light" pitchFamily="2" charset="0"/>
            </a:rPr>
            <a:t>tangan</a:t>
          </a:r>
          <a:endParaRPr lang="en-ID" sz="1100" kern="1200" dirty="0">
            <a:latin typeface="Raleway Light" pitchFamily="2" charset="0"/>
          </a:endParaRPr>
        </a:p>
      </dsp:txBody>
      <dsp:txXfrm>
        <a:off x="1539624" y="1151577"/>
        <a:ext cx="1141798" cy="9877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4CCE1E-DAF5-4139-B402-805F35606A59}">
      <dsp:nvSpPr>
        <dsp:cNvPr id="0" name=""/>
        <dsp:cNvSpPr/>
      </dsp:nvSpPr>
      <dsp:spPr>
        <a:xfrm>
          <a:off x="296920" y="1376562"/>
          <a:ext cx="1666591" cy="1441500"/>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err="1"/>
            <a:t>Jelaskan</a:t>
          </a:r>
          <a:endParaRPr lang="en-ID" sz="2100" kern="1200" dirty="0"/>
        </a:p>
      </dsp:txBody>
      <dsp:txXfrm>
        <a:off x="573081" y="1615425"/>
        <a:ext cx="1114269" cy="963774"/>
      </dsp:txXfrm>
    </dsp:sp>
    <dsp:sp modelId="{74C9561B-526B-49AE-BA93-BD0ABCB20428}">
      <dsp:nvSpPr>
        <dsp:cNvPr id="0" name=""/>
        <dsp:cNvSpPr/>
      </dsp:nvSpPr>
      <dsp:spPr>
        <a:xfrm>
          <a:off x="2705701" y="621385"/>
          <a:ext cx="628886" cy="541731"/>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0D2481-C628-4F72-89A3-01F668ECD8A8}">
      <dsp:nvSpPr>
        <dsp:cNvPr id="0" name=""/>
        <dsp:cNvSpPr/>
      </dsp:nvSpPr>
      <dsp:spPr>
        <a:xfrm>
          <a:off x="1815725" y="0"/>
          <a:ext cx="1365590" cy="1181404"/>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err="1"/>
            <a:t>pengalaman</a:t>
          </a:r>
          <a:endParaRPr lang="en-ID" sz="1200" kern="1200" dirty="0"/>
        </a:p>
      </dsp:txBody>
      <dsp:txXfrm>
        <a:off x="2042033" y="195785"/>
        <a:ext cx="912974" cy="789834"/>
      </dsp:txXfrm>
    </dsp:sp>
    <dsp:sp modelId="{712B1DAD-33DD-4B24-9C71-BB0AE879058A}">
      <dsp:nvSpPr>
        <dsp:cNvPr id="0" name=""/>
        <dsp:cNvSpPr/>
      </dsp:nvSpPr>
      <dsp:spPr>
        <a:xfrm>
          <a:off x="3439633" y="1634134"/>
          <a:ext cx="628886" cy="541731"/>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021ED2-9D42-43F6-9B7D-1CE535E7CCD8}">
      <dsp:nvSpPr>
        <dsp:cNvPr id="0" name=""/>
        <dsp:cNvSpPr/>
      </dsp:nvSpPr>
      <dsp:spPr>
        <a:xfrm>
          <a:off x="3068233" y="726643"/>
          <a:ext cx="1365590" cy="1181404"/>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Achievement</a:t>
          </a:r>
          <a:endParaRPr lang="en-ID" sz="1200" kern="1200" dirty="0"/>
        </a:p>
      </dsp:txBody>
      <dsp:txXfrm>
        <a:off x="3294541" y="922428"/>
        <a:ext cx="912974" cy="789834"/>
      </dsp:txXfrm>
    </dsp:sp>
    <dsp:sp modelId="{14399EA0-6270-4B14-B257-C2D3DEEA6573}">
      <dsp:nvSpPr>
        <dsp:cNvPr id="0" name=""/>
        <dsp:cNvSpPr/>
      </dsp:nvSpPr>
      <dsp:spPr>
        <a:xfrm>
          <a:off x="2929650" y="2777337"/>
          <a:ext cx="628886" cy="541731"/>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626C89-9551-415D-8DE5-778B6B380BBD}">
      <dsp:nvSpPr>
        <dsp:cNvPr id="0" name=""/>
        <dsp:cNvSpPr/>
      </dsp:nvSpPr>
      <dsp:spPr>
        <a:xfrm>
          <a:off x="3068233" y="2155139"/>
          <a:ext cx="1365590" cy="1181404"/>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Skill</a:t>
          </a:r>
          <a:endParaRPr lang="en-ID" sz="1200" kern="1200" dirty="0"/>
        </a:p>
      </dsp:txBody>
      <dsp:txXfrm>
        <a:off x="3294541" y="2350924"/>
        <a:ext cx="912974" cy="789834"/>
      </dsp:txXfrm>
    </dsp:sp>
    <dsp:sp modelId="{947C2E32-E9F0-45BF-9C0C-70E890F0F58A}">
      <dsp:nvSpPr>
        <dsp:cNvPr id="0" name=""/>
        <dsp:cNvSpPr/>
      </dsp:nvSpPr>
      <dsp:spPr>
        <a:xfrm>
          <a:off x="1815725" y="2882595"/>
          <a:ext cx="1365590" cy="1181404"/>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err="1"/>
            <a:t>Kelebihan</a:t>
          </a:r>
          <a:r>
            <a:rPr lang="en-US" sz="1200" kern="1200" dirty="0"/>
            <a:t> dan </a:t>
          </a:r>
          <a:r>
            <a:rPr lang="en-US" sz="1200" kern="1200" dirty="0" err="1"/>
            <a:t>kekurangan</a:t>
          </a:r>
          <a:endParaRPr lang="en-ID" sz="1200" kern="1200" dirty="0"/>
        </a:p>
      </dsp:txBody>
      <dsp:txXfrm>
        <a:off x="2042033" y="3078380"/>
        <a:ext cx="912974" cy="7898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4CCE1E-DAF5-4139-B402-805F35606A59}">
      <dsp:nvSpPr>
        <dsp:cNvPr id="0" name=""/>
        <dsp:cNvSpPr/>
      </dsp:nvSpPr>
      <dsp:spPr>
        <a:xfrm>
          <a:off x="296920" y="1376562"/>
          <a:ext cx="1666591" cy="1441500"/>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err="1"/>
            <a:t>Jelaskan</a:t>
          </a:r>
          <a:endParaRPr lang="en-ID" sz="2100" kern="1200" dirty="0"/>
        </a:p>
      </dsp:txBody>
      <dsp:txXfrm>
        <a:off x="573081" y="1615425"/>
        <a:ext cx="1114269" cy="963774"/>
      </dsp:txXfrm>
    </dsp:sp>
    <dsp:sp modelId="{74C9561B-526B-49AE-BA93-BD0ABCB20428}">
      <dsp:nvSpPr>
        <dsp:cNvPr id="0" name=""/>
        <dsp:cNvSpPr/>
      </dsp:nvSpPr>
      <dsp:spPr>
        <a:xfrm>
          <a:off x="2705701" y="621385"/>
          <a:ext cx="628886" cy="541731"/>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0D2481-C628-4F72-89A3-01F668ECD8A8}">
      <dsp:nvSpPr>
        <dsp:cNvPr id="0" name=""/>
        <dsp:cNvSpPr/>
      </dsp:nvSpPr>
      <dsp:spPr>
        <a:xfrm>
          <a:off x="1815725" y="0"/>
          <a:ext cx="1365590" cy="1181404"/>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err="1"/>
            <a:t>MInat</a:t>
          </a:r>
          <a:endParaRPr lang="en-ID" sz="1000" kern="1200" dirty="0"/>
        </a:p>
      </dsp:txBody>
      <dsp:txXfrm>
        <a:off x="2042033" y="195785"/>
        <a:ext cx="912974" cy="789834"/>
      </dsp:txXfrm>
    </dsp:sp>
    <dsp:sp modelId="{712B1DAD-33DD-4B24-9C71-BB0AE879058A}">
      <dsp:nvSpPr>
        <dsp:cNvPr id="0" name=""/>
        <dsp:cNvSpPr/>
      </dsp:nvSpPr>
      <dsp:spPr>
        <a:xfrm>
          <a:off x="3439633" y="1634134"/>
          <a:ext cx="628886" cy="541731"/>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021ED2-9D42-43F6-9B7D-1CE535E7CCD8}">
      <dsp:nvSpPr>
        <dsp:cNvPr id="0" name=""/>
        <dsp:cNvSpPr/>
      </dsp:nvSpPr>
      <dsp:spPr>
        <a:xfrm>
          <a:off x="3068233" y="726643"/>
          <a:ext cx="1365590" cy="1181404"/>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err="1"/>
            <a:t>Kemampuan</a:t>
          </a:r>
          <a:r>
            <a:rPr lang="en-US" sz="1000" kern="1200" dirty="0"/>
            <a:t> yang </a:t>
          </a:r>
          <a:r>
            <a:rPr lang="en-US" sz="1000" kern="1200" dirty="0" err="1"/>
            <a:t>relevan</a:t>
          </a:r>
          <a:endParaRPr lang="en-ID" sz="1000" kern="1200" dirty="0"/>
        </a:p>
      </dsp:txBody>
      <dsp:txXfrm>
        <a:off x="3294541" y="922428"/>
        <a:ext cx="912974" cy="789834"/>
      </dsp:txXfrm>
    </dsp:sp>
    <dsp:sp modelId="{A5C4FE5A-9B65-41C1-B664-16BD534C40F3}">
      <dsp:nvSpPr>
        <dsp:cNvPr id="0" name=""/>
        <dsp:cNvSpPr/>
      </dsp:nvSpPr>
      <dsp:spPr>
        <a:xfrm>
          <a:off x="2929650" y="2777337"/>
          <a:ext cx="628886" cy="541731"/>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626C89-9551-415D-8DE5-778B6B380BBD}">
      <dsp:nvSpPr>
        <dsp:cNvPr id="0" name=""/>
        <dsp:cNvSpPr/>
      </dsp:nvSpPr>
      <dsp:spPr>
        <a:xfrm>
          <a:off x="3068233" y="2155139"/>
          <a:ext cx="1365590" cy="1181404"/>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Program yang </a:t>
          </a:r>
          <a:r>
            <a:rPr lang="en-US" sz="1000" kern="1200" dirty="0" err="1"/>
            <a:t>pernah</a:t>
          </a:r>
          <a:r>
            <a:rPr lang="en-US" sz="1000" kern="1200" dirty="0"/>
            <a:t> </a:t>
          </a:r>
          <a:r>
            <a:rPr lang="en-US" sz="1000" kern="1200" dirty="0" err="1"/>
            <a:t>dilakukan</a:t>
          </a:r>
          <a:endParaRPr lang="en-ID" sz="1000" kern="1200" dirty="0"/>
        </a:p>
      </dsp:txBody>
      <dsp:txXfrm>
        <a:off x="3294541" y="2350924"/>
        <a:ext cx="912974" cy="789834"/>
      </dsp:txXfrm>
    </dsp:sp>
    <dsp:sp modelId="{6D99A029-DBF0-4386-8431-7E72BEE84201}">
      <dsp:nvSpPr>
        <dsp:cNvPr id="0" name=""/>
        <dsp:cNvSpPr/>
      </dsp:nvSpPr>
      <dsp:spPr>
        <a:xfrm>
          <a:off x="1815725" y="2882595"/>
          <a:ext cx="1365590" cy="1181404"/>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program yang </a:t>
          </a:r>
          <a:r>
            <a:rPr lang="en-US" sz="1000" kern="1200" dirty="0" err="1"/>
            <a:t>memungkinkan</a:t>
          </a:r>
          <a:r>
            <a:rPr lang="en-US" sz="1000" kern="1200" dirty="0"/>
            <a:t> </a:t>
          </a:r>
          <a:r>
            <a:rPr lang="en-US" sz="1000" kern="1200" dirty="0" err="1"/>
            <a:t>dilakukan</a:t>
          </a:r>
          <a:endParaRPr lang="en-ID" sz="1000" kern="1200" dirty="0"/>
        </a:p>
      </dsp:txBody>
      <dsp:txXfrm>
        <a:off x="2042033" y="3078380"/>
        <a:ext cx="912974" cy="7898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4CCE1E-DAF5-4139-B402-805F35606A59}">
      <dsp:nvSpPr>
        <dsp:cNvPr id="0" name=""/>
        <dsp:cNvSpPr/>
      </dsp:nvSpPr>
      <dsp:spPr>
        <a:xfrm>
          <a:off x="296920" y="1376562"/>
          <a:ext cx="1666591" cy="1441500"/>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err="1"/>
            <a:t>Jelaskan</a:t>
          </a:r>
          <a:endParaRPr lang="en-ID" sz="2100" kern="1200" dirty="0"/>
        </a:p>
      </dsp:txBody>
      <dsp:txXfrm>
        <a:off x="573081" y="1615425"/>
        <a:ext cx="1114269" cy="963774"/>
      </dsp:txXfrm>
    </dsp:sp>
    <dsp:sp modelId="{74C9561B-526B-49AE-BA93-BD0ABCB20428}">
      <dsp:nvSpPr>
        <dsp:cNvPr id="0" name=""/>
        <dsp:cNvSpPr/>
      </dsp:nvSpPr>
      <dsp:spPr>
        <a:xfrm>
          <a:off x="2705701" y="621385"/>
          <a:ext cx="628886" cy="541731"/>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0D2481-C628-4F72-89A3-01F668ECD8A8}">
      <dsp:nvSpPr>
        <dsp:cNvPr id="0" name=""/>
        <dsp:cNvSpPr/>
      </dsp:nvSpPr>
      <dsp:spPr>
        <a:xfrm>
          <a:off x="1815725" y="0"/>
          <a:ext cx="1365590" cy="1181404"/>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err="1"/>
            <a:t>Pengalaman</a:t>
          </a:r>
          <a:r>
            <a:rPr lang="en-US" sz="900" kern="1200" dirty="0"/>
            <a:t> professional yang </a:t>
          </a:r>
          <a:r>
            <a:rPr lang="en-US" sz="900" kern="1200" dirty="0" err="1"/>
            <a:t>dialami</a:t>
          </a:r>
          <a:endParaRPr lang="en-ID" sz="900" kern="1200" dirty="0"/>
        </a:p>
      </dsp:txBody>
      <dsp:txXfrm>
        <a:off x="2042033" y="195785"/>
        <a:ext cx="912974" cy="789834"/>
      </dsp:txXfrm>
    </dsp:sp>
    <dsp:sp modelId="{712B1DAD-33DD-4B24-9C71-BB0AE879058A}">
      <dsp:nvSpPr>
        <dsp:cNvPr id="0" name=""/>
        <dsp:cNvSpPr/>
      </dsp:nvSpPr>
      <dsp:spPr>
        <a:xfrm>
          <a:off x="3439633" y="1634134"/>
          <a:ext cx="628886" cy="541731"/>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021ED2-9D42-43F6-9B7D-1CE535E7CCD8}">
      <dsp:nvSpPr>
        <dsp:cNvPr id="0" name=""/>
        <dsp:cNvSpPr/>
      </dsp:nvSpPr>
      <dsp:spPr>
        <a:xfrm>
          <a:off x="3068233" y="726643"/>
          <a:ext cx="1365590" cy="1181404"/>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Skill yang </a:t>
          </a:r>
          <a:r>
            <a:rPr lang="en-US" sz="900" kern="1200" dirty="0" err="1"/>
            <a:t>sesuai</a:t>
          </a:r>
          <a:endParaRPr lang="en-ID" sz="900" kern="1200" dirty="0"/>
        </a:p>
      </dsp:txBody>
      <dsp:txXfrm>
        <a:off x="3294541" y="922428"/>
        <a:ext cx="912974" cy="789834"/>
      </dsp:txXfrm>
    </dsp:sp>
    <dsp:sp modelId="{A5C4FE5A-9B65-41C1-B664-16BD534C40F3}">
      <dsp:nvSpPr>
        <dsp:cNvPr id="0" name=""/>
        <dsp:cNvSpPr/>
      </dsp:nvSpPr>
      <dsp:spPr>
        <a:xfrm>
          <a:off x="2929650" y="2777337"/>
          <a:ext cx="628886" cy="541731"/>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626C89-9551-415D-8DE5-778B6B380BBD}">
      <dsp:nvSpPr>
        <dsp:cNvPr id="0" name=""/>
        <dsp:cNvSpPr/>
      </dsp:nvSpPr>
      <dsp:spPr>
        <a:xfrm>
          <a:off x="3068233" y="2155139"/>
          <a:ext cx="1365590" cy="1181404"/>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Program yang </a:t>
          </a:r>
          <a:r>
            <a:rPr lang="en-US" sz="900" kern="1200" dirty="0" err="1"/>
            <a:t>pernah</a:t>
          </a:r>
          <a:r>
            <a:rPr lang="en-US" sz="900" kern="1200" dirty="0"/>
            <a:t> </a:t>
          </a:r>
          <a:r>
            <a:rPr lang="en-US" sz="900" kern="1200" dirty="0" err="1"/>
            <a:t>dilakukan</a:t>
          </a:r>
          <a:endParaRPr lang="en-ID" sz="900" kern="1200" dirty="0"/>
        </a:p>
      </dsp:txBody>
      <dsp:txXfrm>
        <a:off x="3294541" y="2350924"/>
        <a:ext cx="912974" cy="789834"/>
      </dsp:txXfrm>
    </dsp:sp>
    <dsp:sp modelId="{6D99A029-DBF0-4386-8431-7E72BEE84201}">
      <dsp:nvSpPr>
        <dsp:cNvPr id="0" name=""/>
        <dsp:cNvSpPr/>
      </dsp:nvSpPr>
      <dsp:spPr>
        <a:xfrm>
          <a:off x="1815725" y="2882595"/>
          <a:ext cx="1365590" cy="1181404"/>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err="1"/>
            <a:t>Menjual</a:t>
          </a:r>
          <a:r>
            <a:rPr lang="en-US" sz="900" kern="1200" dirty="0"/>
            <a:t> program yang </a:t>
          </a:r>
          <a:r>
            <a:rPr lang="en-US" sz="900" kern="1200" dirty="0" err="1"/>
            <a:t>pernah</a:t>
          </a:r>
          <a:r>
            <a:rPr lang="en-US" sz="900" kern="1200" dirty="0"/>
            <a:t> </a:t>
          </a:r>
          <a:r>
            <a:rPr lang="en-US" sz="900" kern="1200" dirty="0" err="1"/>
            <a:t>dilakukan</a:t>
          </a:r>
          <a:r>
            <a:rPr lang="en-US" sz="900" kern="1200" dirty="0"/>
            <a:t> </a:t>
          </a:r>
          <a:r>
            <a:rPr lang="en-US" sz="900" kern="1200" dirty="0" err="1"/>
            <a:t>atau</a:t>
          </a:r>
          <a:r>
            <a:rPr lang="en-US" sz="900" kern="1200" dirty="0"/>
            <a:t> yang </a:t>
          </a:r>
          <a:r>
            <a:rPr lang="en-US" sz="900" kern="1200" dirty="0" err="1"/>
            <a:t>akan</a:t>
          </a:r>
          <a:r>
            <a:rPr lang="en-US" sz="900" kern="1200" dirty="0"/>
            <a:t> </a:t>
          </a:r>
          <a:r>
            <a:rPr lang="en-US" sz="900" kern="1200" dirty="0" err="1"/>
            <a:t>dilakukan</a:t>
          </a:r>
          <a:endParaRPr lang="en-ID" sz="900" kern="1200" dirty="0"/>
        </a:p>
      </dsp:txBody>
      <dsp:txXfrm>
        <a:off x="2042033" y="3078380"/>
        <a:ext cx="912974" cy="78983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4CCE1E-DAF5-4139-B402-805F35606A59}">
      <dsp:nvSpPr>
        <dsp:cNvPr id="0" name=""/>
        <dsp:cNvSpPr/>
      </dsp:nvSpPr>
      <dsp:spPr>
        <a:xfrm>
          <a:off x="0" y="791382"/>
          <a:ext cx="2029478" cy="1755241"/>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err="1"/>
            <a:t>Jelaskan</a:t>
          </a:r>
          <a:endParaRPr lang="en-ID" sz="2500" kern="1200" dirty="0"/>
        </a:p>
      </dsp:txBody>
      <dsp:txXfrm>
        <a:off x="336281" y="1082222"/>
        <a:ext cx="1356916" cy="1173561"/>
      </dsp:txXfrm>
    </dsp:sp>
    <dsp:sp modelId="{74C9561B-526B-49AE-BA93-BD0ABCB20428}">
      <dsp:nvSpPr>
        <dsp:cNvPr id="0" name=""/>
        <dsp:cNvSpPr/>
      </dsp:nvSpPr>
      <dsp:spPr>
        <a:xfrm>
          <a:off x="3524908" y="1105001"/>
          <a:ext cx="765821" cy="659587"/>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0D2481-C628-4F72-89A3-01F668ECD8A8}">
      <dsp:nvSpPr>
        <dsp:cNvPr id="0" name=""/>
        <dsp:cNvSpPr/>
      </dsp:nvSpPr>
      <dsp:spPr>
        <a:xfrm>
          <a:off x="3072638" y="0"/>
          <a:ext cx="1662937" cy="1438656"/>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err="1"/>
            <a:t>Kesempatan</a:t>
          </a:r>
          <a:r>
            <a:rPr lang="en-US" sz="1300" kern="1200" dirty="0"/>
            <a:t> yang </a:t>
          </a:r>
          <a:r>
            <a:rPr lang="en-US" sz="1300" kern="1200" dirty="0" err="1"/>
            <a:t>lebih</a:t>
          </a:r>
          <a:r>
            <a:rPr lang="en-US" sz="1300" kern="1200" dirty="0"/>
            <a:t> </a:t>
          </a:r>
          <a:r>
            <a:rPr lang="en-US" sz="1300" kern="1200" dirty="0" err="1"/>
            <a:t>baik</a:t>
          </a:r>
          <a:endParaRPr lang="en-ID" sz="1300" kern="1200" dirty="0"/>
        </a:p>
      </dsp:txBody>
      <dsp:txXfrm>
        <a:off x="3348224" y="238418"/>
        <a:ext cx="1111765" cy="961820"/>
      </dsp:txXfrm>
    </dsp:sp>
    <dsp:sp modelId="{712B1DAD-33DD-4B24-9C71-BB0AE879058A}">
      <dsp:nvSpPr>
        <dsp:cNvPr id="0" name=""/>
        <dsp:cNvSpPr/>
      </dsp:nvSpPr>
      <dsp:spPr>
        <a:xfrm>
          <a:off x="2903881" y="2497327"/>
          <a:ext cx="765821" cy="659587"/>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021ED2-9D42-43F6-9B7D-1CE535E7CCD8}">
      <dsp:nvSpPr>
        <dsp:cNvPr id="0" name=""/>
        <dsp:cNvSpPr/>
      </dsp:nvSpPr>
      <dsp:spPr>
        <a:xfrm>
          <a:off x="3072638" y="1739391"/>
          <a:ext cx="1662937" cy="1438656"/>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err="1"/>
            <a:t>Tidak</a:t>
          </a:r>
          <a:r>
            <a:rPr lang="en-US" sz="1300" kern="1200" dirty="0"/>
            <a:t> </a:t>
          </a:r>
          <a:r>
            <a:rPr lang="en-US" sz="1300" kern="1200" dirty="0" err="1"/>
            <a:t>menjelakan</a:t>
          </a:r>
          <a:r>
            <a:rPr lang="en-US" sz="1300" kern="1200" dirty="0"/>
            <a:t> </a:t>
          </a:r>
          <a:r>
            <a:rPr lang="en-US" sz="1300" kern="1200" dirty="0" err="1"/>
            <a:t>perusahaan</a:t>
          </a:r>
          <a:r>
            <a:rPr lang="en-US" sz="1300" kern="1200" dirty="0"/>
            <a:t> </a:t>
          </a:r>
          <a:r>
            <a:rPr lang="en-US" sz="1300" kern="1200" dirty="0" err="1"/>
            <a:t>sebelumnya</a:t>
          </a:r>
          <a:endParaRPr lang="en-ID" sz="1300" kern="1200" dirty="0"/>
        </a:p>
      </dsp:txBody>
      <dsp:txXfrm>
        <a:off x="3348224" y="1977809"/>
        <a:ext cx="1111765" cy="961820"/>
      </dsp:txXfrm>
    </dsp:sp>
    <dsp:sp modelId="{82626C89-9551-415D-8DE5-778B6B380BBD}">
      <dsp:nvSpPr>
        <dsp:cNvPr id="0" name=""/>
        <dsp:cNvSpPr/>
      </dsp:nvSpPr>
      <dsp:spPr>
        <a:xfrm>
          <a:off x="1547407" y="2625344"/>
          <a:ext cx="1662937" cy="1438656"/>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err="1"/>
            <a:t>Boleh</a:t>
          </a:r>
          <a:r>
            <a:rPr lang="en-US" sz="1300" kern="1200" dirty="0"/>
            <a:t> juga </a:t>
          </a:r>
          <a:r>
            <a:rPr lang="en-US" sz="1300" kern="1200" dirty="0" err="1"/>
            <a:t>untuk</a:t>
          </a:r>
          <a:r>
            <a:rPr lang="en-US" sz="1300" kern="1200" dirty="0"/>
            <a:t> </a:t>
          </a:r>
          <a:r>
            <a:rPr lang="en-US" sz="1300" kern="1200" dirty="0" err="1"/>
            <a:t>mengatakan</a:t>
          </a:r>
          <a:r>
            <a:rPr lang="en-US" sz="1300" kern="1200" dirty="0"/>
            <a:t> </a:t>
          </a:r>
          <a:r>
            <a:rPr lang="en-US" sz="1300" kern="1200" dirty="0" err="1"/>
            <a:t>meningkatkan</a:t>
          </a:r>
          <a:r>
            <a:rPr lang="en-US" sz="1300" kern="1200" dirty="0"/>
            <a:t> value</a:t>
          </a:r>
          <a:endParaRPr lang="en-ID" sz="1300" kern="1200" dirty="0"/>
        </a:p>
      </dsp:txBody>
      <dsp:txXfrm>
        <a:off x="1822993" y="2863762"/>
        <a:ext cx="1111765" cy="961820"/>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5879132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17e34f6d24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17e34f6d24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fefc0bc3ed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fefc0bc3ed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fefc0bc3ed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fefc0bc3ed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1fefc0bc3ed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8" name="Google Shape;598;g1fefc0bc3ed_0_1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206b40ffe45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206b40ffe45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206b40ffe45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206b40ffe45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f471a4d240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f471a4d240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01848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f471a4d240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f471a4d240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f471a4d240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f471a4d240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35686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f471a4d240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f471a4d240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58296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2ee6bb5ed4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2ee6bb5ed4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6"/>
        <p:cNvGrpSpPr/>
        <p:nvPr/>
      </p:nvGrpSpPr>
      <p:grpSpPr>
        <a:xfrm>
          <a:off x="0" y="0"/>
          <a:ext cx="0" cy="0"/>
          <a:chOff x="0" y="0"/>
          <a:chExt cx="0" cy="0"/>
        </a:xfrm>
      </p:grpSpPr>
      <p:sp>
        <p:nvSpPr>
          <p:cNvPr id="2167" name="Google Shape;2167;ga7274a1822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8" name="Google Shape;2168;ga7274a1822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2ee6bb5ed4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2ee6bb5ed4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2ee6bb5ed4_0_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2ee6bb5ed4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lgn="l">
              <a:defRPr/>
            </a:pPr>
            <a:fld id="{7481ECDC-7530-4EA9-86FD-4E56342A475C}" type="slidenum">
              <a:rPr lang="en-US" sz="1400" smtClean="0"/>
              <a:pPr algn="l">
                <a:defRPr/>
              </a:pPr>
              <a:t>24</a:t>
            </a:fld>
            <a:endParaRPr lang="en-US" sz="1400"/>
          </a:p>
        </p:txBody>
      </p:sp>
    </p:spTree>
    <p:extLst>
      <p:ext uri="{BB962C8B-B14F-4D97-AF65-F5344CB8AC3E}">
        <p14:creationId xmlns:p14="http://schemas.microsoft.com/office/powerpoint/2010/main" val="21816006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lgn="l">
              <a:defRPr/>
            </a:pPr>
            <a:fld id="{7481ECDC-7530-4EA9-86FD-4E56342A475C}" type="slidenum">
              <a:rPr lang="en-US" sz="1400" smtClean="0"/>
              <a:pPr algn="l">
                <a:defRPr/>
              </a:pPr>
              <a:t>25</a:t>
            </a:fld>
            <a:endParaRPr lang="en-US" sz="1400"/>
          </a:p>
        </p:txBody>
      </p:sp>
    </p:spTree>
    <p:extLst>
      <p:ext uri="{BB962C8B-B14F-4D97-AF65-F5344CB8AC3E}">
        <p14:creationId xmlns:p14="http://schemas.microsoft.com/office/powerpoint/2010/main" val="13038681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lgn="l">
              <a:defRPr/>
            </a:pPr>
            <a:fld id="{7481ECDC-7530-4EA9-86FD-4E56342A475C}" type="slidenum">
              <a:rPr lang="en-US" sz="1400" smtClean="0"/>
              <a:pPr algn="l">
                <a:defRPr/>
              </a:pPr>
              <a:t>26</a:t>
            </a:fld>
            <a:endParaRPr lang="en-US" sz="1400"/>
          </a:p>
        </p:txBody>
      </p:sp>
    </p:spTree>
    <p:extLst>
      <p:ext uri="{BB962C8B-B14F-4D97-AF65-F5344CB8AC3E}">
        <p14:creationId xmlns:p14="http://schemas.microsoft.com/office/powerpoint/2010/main" val="4553933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206b40ffe45_0_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206b40ffe45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206b40ffe45_0_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206b40ffe45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206b40ffe45_0_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206b40ffe45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206b40ffe45_0_3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206b40ffe45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206b40ffe45_0_3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206b40ffe45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23e06b41e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23e06b41e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206b40ffe45_0_3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206b40ffe45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06b40ffe45_0_4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06b40ffe45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206b40ffe45_0_4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206b40ffe45_0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1e672b11629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1e672b1162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2c8d9bb9fc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2c8d9bb9fc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47176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8"/>
        <p:cNvGrpSpPr/>
        <p:nvPr/>
      </p:nvGrpSpPr>
      <p:grpSpPr>
        <a:xfrm>
          <a:off x="0" y="0"/>
          <a:ext cx="0" cy="0"/>
          <a:chOff x="0" y="0"/>
          <a:chExt cx="0" cy="0"/>
        </a:xfrm>
      </p:grpSpPr>
      <p:sp>
        <p:nvSpPr>
          <p:cNvPr id="2719" name="Google Shape;2719;gac2793e5b2_0_5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0" name="Google Shape;2720;gac2793e5b2_0_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2c8d9bb9fc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2c8d9bb9fc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47176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c9ee5b4c8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c9ee5b4c8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c9ee5b4c8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c9ee5b4c8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08736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cc9ee5b4c8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cc9ee5b4c8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4"/>
        <p:cNvGrpSpPr/>
        <p:nvPr/>
      </p:nvGrpSpPr>
      <p:grpSpPr>
        <a:xfrm>
          <a:off x="0" y="0"/>
          <a:ext cx="0" cy="0"/>
          <a:chOff x="0" y="0"/>
          <a:chExt cx="0" cy="0"/>
        </a:xfrm>
      </p:grpSpPr>
      <p:sp>
        <p:nvSpPr>
          <p:cNvPr id="2175" name="Google Shape;2175;ga7274a1822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6" name="Google Shape;2176;ga7274a1822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cc9ee5b4c8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c9ee5b4c8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cc9ee5b4c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cc9ee5b4c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cc9ee5b4c8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cc9ee5b4c8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cc9ee5b4c8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cc9ee5b4c8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cc9ee5b4c8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cc9ee5b4c8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63205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62540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cc9ee5b4c8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cc9ee5b4c8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7" name="Google Shape;687;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66475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a:xfrm>
            <a:off x="381000" y="685800"/>
            <a:ext cx="6096000" cy="3429000"/>
          </a:xfrm>
        </p:spPr>
      </p:sp>
      <p:sp>
        <p:nvSpPr>
          <p:cNvPr id="3" name="Tampungan Catatan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err="1"/>
              <a:t>Contoh</a:t>
            </a:r>
            <a:r>
              <a:rPr lang="en-US" dirty="0"/>
              <a:t> </a:t>
            </a:r>
            <a:br>
              <a:rPr lang="en-US" dirty="0"/>
            </a:br>
            <a:r>
              <a:rPr lang="en-ID" sz="1100" b="0" i="0" dirty="0" err="1">
                <a:solidFill>
                  <a:srgbClr val="000000"/>
                </a:solidFill>
                <a:effectLst/>
                <a:latin typeface="Source Sans Pro" panose="020B0503030403020204" pitchFamily="34" charset="0"/>
              </a:rPr>
              <a:t>Perkenalkan</a:t>
            </a:r>
            <a:r>
              <a:rPr lang="en-ID" sz="1100" b="0" i="0" dirty="0">
                <a:solidFill>
                  <a:srgbClr val="000000"/>
                </a:solidFill>
                <a:effectLst/>
                <a:latin typeface="Source Sans Pro" panose="020B0503030403020204" pitchFamily="34" charset="0"/>
              </a:rPr>
              <a:t>, </a:t>
            </a:r>
            <a:r>
              <a:rPr lang="en-ID" sz="1100" b="0" i="0" dirty="0" err="1">
                <a:solidFill>
                  <a:srgbClr val="000000"/>
                </a:solidFill>
                <a:effectLst/>
                <a:latin typeface="Source Sans Pro" panose="020B0503030403020204" pitchFamily="34" charset="0"/>
              </a:rPr>
              <a:t>saya</a:t>
            </a:r>
            <a:r>
              <a:rPr lang="en-ID" sz="1100" b="0" i="0" dirty="0">
                <a:solidFill>
                  <a:srgbClr val="000000"/>
                </a:solidFill>
                <a:effectLst/>
                <a:latin typeface="Source Sans Pro" panose="020B0503030403020204" pitchFamily="34" charset="0"/>
              </a:rPr>
              <a:t> </a:t>
            </a:r>
            <a:r>
              <a:rPr lang="en-ID" sz="1100" b="0" i="0" dirty="0" err="1">
                <a:solidFill>
                  <a:srgbClr val="000000"/>
                </a:solidFill>
                <a:effectLst/>
                <a:latin typeface="Source Sans Pro" panose="020B0503030403020204" pitchFamily="34" charset="0"/>
              </a:rPr>
              <a:t>zulfikar</a:t>
            </a:r>
            <a:r>
              <a:rPr lang="en-ID" sz="1100" b="0" i="0" dirty="0">
                <a:solidFill>
                  <a:srgbClr val="000000"/>
                </a:solidFill>
                <a:effectLst/>
                <a:latin typeface="Source Sans Pro" panose="020B0503030403020204" pitchFamily="34" charset="0"/>
              </a:rPr>
              <a:t>. </a:t>
            </a:r>
            <a:r>
              <a:rPr lang="en-ID" sz="1100" b="0" i="0" dirty="0" err="1">
                <a:solidFill>
                  <a:srgbClr val="000000"/>
                </a:solidFill>
                <a:effectLst/>
                <a:latin typeface="Source Sans Pro" panose="020B0503030403020204" pitchFamily="34" charset="0"/>
              </a:rPr>
              <a:t>Lulusan</a:t>
            </a:r>
            <a:r>
              <a:rPr lang="en-ID" sz="1100" b="0" i="0" dirty="0">
                <a:solidFill>
                  <a:srgbClr val="000000"/>
                </a:solidFill>
                <a:effectLst/>
                <a:latin typeface="Source Sans Pro" panose="020B0503030403020204" pitchFamily="34" charset="0"/>
              </a:rPr>
              <a:t> S1 </a:t>
            </a:r>
            <a:r>
              <a:rPr lang="en-ID" sz="1100" b="0" i="0" dirty="0" err="1">
                <a:solidFill>
                  <a:srgbClr val="000000"/>
                </a:solidFill>
                <a:effectLst/>
                <a:latin typeface="Source Sans Pro" panose="020B0503030403020204" pitchFamily="34" charset="0"/>
              </a:rPr>
              <a:t>Psikologi</a:t>
            </a:r>
            <a:r>
              <a:rPr lang="en-ID" sz="1100" b="0" i="0" dirty="0">
                <a:solidFill>
                  <a:srgbClr val="000000"/>
                </a:solidFill>
                <a:effectLst/>
                <a:latin typeface="Source Sans Pro" panose="020B0503030403020204" pitchFamily="34" charset="0"/>
              </a:rPr>
              <a:t> </a:t>
            </a:r>
            <a:r>
              <a:rPr lang="en-ID" sz="1100" b="0" i="0" dirty="0" err="1">
                <a:solidFill>
                  <a:srgbClr val="000000"/>
                </a:solidFill>
                <a:effectLst/>
                <a:latin typeface="Source Sans Pro" panose="020B0503030403020204" pitchFamily="34" charset="0"/>
              </a:rPr>
              <a:t>dari</a:t>
            </a:r>
            <a:r>
              <a:rPr lang="en-ID" sz="1100" b="0" i="0" dirty="0">
                <a:solidFill>
                  <a:srgbClr val="000000"/>
                </a:solidFill>
                <a:effectLst/>
                <a:latin typeface="Source Sans Pro" panose="020B0503030403020204" pitchFamily="34" charset="0"/>
              </a:rPr>
              <a:t> Universitas Islam </a:t>
            </a:r>
            <a:r>
              <a:rPr lang="en-ID" sz="1100" b="0" i="0" dirty="0" err="1">
                <a:solidFill>
                  <a:srgbClr val="000000"/>
                </a:solidFill>
                <a:effectLst/>
                <a:latin typeface="Source Sans Pro" panose="020B0503030403020204" pitchFamily="34" charset="0"/>
              </a:rPr>
              <a:t>Sunan</a:t>
            </a:r>
            <a:r>
              <a:rPr lang="en-ID" sz="1100" b="0" i="0" dirty="0">
                <a:solidFill>
                  <a:srgbClr val="000000"/>
                </a:solidFill>
                <a:effectLst/>
                <a:latin typeface="Source Sans Pro" panose="020B0503030403020204" pitchFamily="34" charset="0"/>
              </a:rPr>
              <a:t> </a:t>
            </a:r>
            <a:r>
              <a:rPr lang="en-ID" sz="1100" b="0" i="0" dirty="0" err="1">
                <a:solidFill>
                  <a:srgbClr val="000000"/>
                </a:solidFill>
                <a:effectLst/>
                <a:latin typeface="Source Sans Pro" panose="020B0503030403020204" pitchFamily="34" charset="0"/>
              </a:rPr>
              <a:t>Gunung</a:t>
            </a:r>
            <a:r>
              <a:rPr lang="en-ID" sz="1100" b="0" i="0" dirty="0">
                <a:solidFill>
                  <a:srgbClr val="000000"/>
                </a:solidFill>
                <a:effectLst/>
                <a:latin typeface="Source Sans Pro" panose="020B0503030403020204" pitchFamily="34" charset="0"/>
              </a:rPr>
              <a:t> </a:t>
            </a:r>
            <a:r>
              <a:rPr lang="en-ID" sz="1100" b="0" i="0" dirty="0" err="1">
                <a:solidFill>
                  <a:srgbClr val="000000"/>
                </a:solidFill>
                <a:effectLst/>
                <a:latin typeface="Source Sans Pro" panose="020B0503030403020204" pitchFamily="34" charset="0"/>
              </a:rPr>
              <a:t>Dja</a:t>
            </a:r>
            <a:r>
              <a:rPr lang="en-ID" sz="1100" dirty="0" err="1">
                <a:solidFill>
                  <a:srgbClr val="000000"/>
                </a:solidFill>
                <a:latin typeface="Source Sans Pro" panose="020B0503030403020204" pitchFamily="34" charset="0"/>
              </a:rPr>
              <a:t>ti</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bandung</a:t>
            </a:r>
            <a:r>
              <a:rPr lang="en-ID" sz="1100" b="0" i="0" dirty="0">
                <a:solidFill>
                  <a:srgbClr val="000000"/>
                </a:solidFill>
                <a:effectLst/>
                <a:latin typeface="Source Sans Pro" panose="020B0503030403020204" pitchFamily="34" charset="0"/>
              </a:rPr>
              <a:t>. Saya </a:t>
            </a:r>
            <a:r>
              <a:rPr lang="en-ID" sz="1100" b="0" i="0" dirty="0" err="1">
                <a:solidFill>
                  <a:srgbClr val="000000"/>
                </a:solidFill>
                <a:effectLst/>
                <a:latin typeface="Source Sans Pro" panose="020B0503030403020204" pitchFamily="34" charset="0"/>
              </a:rPr>
              <a:t>memiliki</a:t>
            </a:r>
            <a:r>
              <a:rPr lang="en-ID" sz="1100" b="0" i="0" dirty="0">
                <a:solidFill>
                  <a:srgbClr val="000000"/>
                </a:solidFill>
                <a:effectLst/>
                <a:latin typeface="Source Sans Pro" panose="020B0503030403020204" pitchFamily="34" charset="0"/>
              </a:rPr>
              <a:t> </a:t>
            </a:r>
            <a:r>
              <a:rPr lang="en-ID" sz="1100" b="0" i="0" dirty="0" err="1">
                <a:solidFill>
                  <a:srgbClr val="000000"/>
                </a:solidFill>
                <a:effectLst/>
                <a:latin typeface="Source Sans Pro" panose="020B0503030403020204" pitchFamily="34" charset="0"/>
              </a:rPr>
              <a:t>minat</a:t>
            </a:r>
            <a:r>
              <a:rPr lang="en-ID" sz="1100" b="0" i="0" dirty="0">
                <a:solidFill>
                  <a:srgbClr val="000000"/>
                </a:solidFill>
                <a:effectLst/>
                <a:latin typeface="Source Sans Pro" panose="020B0503030403020204" pitchFamily="34" charset="0"/>
              </a:rPr>
              <a:t> pada </a:t>
            </a:r>
            <a:r>
              <a:rPr lang="en-ID" sz="1100" b="0" i="0" dirty="0" err="1">
                <a:solidFill>
                  <a:srgbClr val="000000"/>
                </a:solidFill>
                <a:effectLst/>
                <a:latin typeface="Source Sans Pro" panose="020B0503030403020204" pitchFamily="34" charset="0"/>
              </a:rPr>
              <a:t>bidang</a:t>
            </a:r>
            <a:r>
              <a:rPr lang="en-ID" sz="1100" b="0" i="0" dirty="0">
                <a:solidFill>
                  <a:srgbClr val="000000"/>
                </a:solidFill>
                <a:effectLst/>
                <a:latin typeface="Source Sans Pro" panose="020B0503030403020204" pitchFamily="34" charset="0"/>
              </a:rPr>
              <a:t> </a:t>
            </a:r>
            <a:r>
              <a:rPr lang="en-ID" sz="1100" b="0" i="0" dirty="0" err="1">
                <a:solidFill>
                  <a:srgbClr val="000000"/>
                </a:solidFill>
                <a:effectLst/>
                <a:latin typeface="Source Sans Pro" panose="020B0503030403020204" pitchFamily="34" charset="0"/>
              </a:rPr>
              <a:t>pengembangan</a:t>
            </a:r>
            <a:r>
              <a:rPr lang="en-ID" sz="1100" b="0" i="0" dirty="0">
                <a:solidFill>
                  <a:srgbClr val="000000"/>
                </a:solidFill>
                <a:effectLst/>
                <a:latin typeface="Source Sans Pro" panose="020B0503030403020204" pitchFamily="34" charset="0"/>
              </a:rPr>
              <a:t> </a:t>
            </a:r>
            <a:r>
              <a:rPr lang="en-ID" sz="1100" b="0" i="0" dirty="0" err="1">
                <a:solidFill>
                  <a:srgbClr val="000000"/>
                </a:solidFill>
                <a:effectLst/>
                <a:latin typeface="Source Sans Pro" panose="020B0503030403020204" pitchFamily="34" charset="0"/>
              </a:rPr>
              <a:t>manusia</a:t>
            </a:r>
            <a:r>
              <a:rPr lang="en-ID" sz="1100" b="0" i="0" dirty="0">
                <a:solidFill>
                  <a:srgbClr val="000000"/>
                </a:solidFill>
                <a:effectLst/>
                <a:latin typeface="Source Sans Pro" panose="020B0503030403020204" pitchFamily="34" charset="0"/>
              </a:rPr>
              <a:t>. Saya </a:t>
            </a:r>
            <a:r>
              <a:rPr lang="en-ID" sz="1100" b="0" i="0" dirty="0" err="1">
                <a:solidFill>
                  <a:srgbClr val="000000"/>
                </a:solidFill>
                <a:effectLst/>
                <a:latin typeface="Source Sans Pro" panose="020B0503030403020204" pitchFamily="34" charset="0"/>
              </a:rPr>
              <a:t>memiliki</a:t>
            </a:r>
            <a:r>
              <a:rPr lang="en-ID" sz="1100" b="0" i="0" dirty="0">
                <a:solidFill>
                  <a:srgbClr val="000000"/>
                </a:solidFill>
                <a:effectLst/>
                <a:latin typeface="Source Sans Pro" panose="020B0503030403020204" pitchFamily="34" charset="0"/>
              </a:rPr>
              <a:t> </a:t>
            </a:r>
            <a:r>
              <a:rPr lang="en-ID" sz="1100" b="0" i="0" dirty="0" err="1">
                <a:solidFill>
                  <a:srgbClr val="000000"/>
                </a:solidFill>
                <a:effectLst/>
                <a:latin typeface="Source Sans Pro" panose="020B0503030403020204" pitchFamily="34" charset="0"/>
              </a:rPr>
              <a:t>pengalaman</a:t>
            </a:r>
            <a:r>
              <a:rPr lang="en-ID" sz="1100" b="0" i="0" dirty="0">
                <a:solidFill>
                  <a:srgbClr val="000000"/>
                </a:solidFill>
                <a:effectLst/>
                <a:latin typeface="Source Sans Pro" panose="020B0503030403020204" pitchFamily="34" charset="0"/>
              </a:rPr>
              <a:t> </a:t>
            </a:r>
            <a:r>
              <a:rPr lang="en-ID" sz="1100" b="0" i="0" dirty="0" err="1">
                <a:solidFill>
                  <a:srgbClr val="000000"/>
                </a:solidFill>
                <a:effectLst/>
                <a:latin typeface="Source Sans Pro" panose="020B0503030403020204" pitchFamily="34" charset="0"/>
              </a:rPr>
              <a:t>kerja</a:t>
            </a:r>
            <a:r>
              <a:rPr lang="en-ID" sz="1100" b="0" i="0" dirty="0">
                <a:solidFill>
                  <a:srgbClr val="000000"/>
                </a:solidFill>
                <a:effectLst/>
                <a:latin typeface="Source Sans Pro" panose="020B0503030403020204" pitchFamily="34" charset="0"/>
              </a:rPr>
              <a:t> </a:t>
            </a:r>
            <a:r>
              <a:rPr lang="en-ID" sz="1100" b="0" i="0" dirty="0" err="1">
                <a:solidFill>
                  <a:srgbClr val="000000"/>
                </a:solidFill>
                <a:effectLst/>
                <a:latin typeface="Source Sans Pro" panose="020B0503030403020204" pitchFamily="34" charset="0"/>
              </a:rPr>
              <a:t>selama</a:t>
            </a:r>
            <a:r>
              <a:rPr lang="en-ID" sz="1100" b="0" i="0" dirty="0">
                <a:solidFill>
                  <a:srgbClr val="000000"/>
                </a:solidFill>
                <a:effectLst/>
                <a:latin typeface="Source Sans Pro" panose="020B0503030403020204" pitchFamily="34" charset="0"/>
              </a:rPr>
              <a:t> 4 </a:t>
            </a:r>
            <a:r>
              <a:rPr lang="en-ID" sz="1100" b="0" i="0" dirty="0" err="1">
                <a:solidFill>
                  <a:srgbClr val="000000"/>
                </a:solidFill>
                <a:effectLst/>
                <a:latin typeface="Source Sans Pro" panose="020B0503030403020204" pitchFamily="34" charset="0"/>
              </a:rPr>
              <a:t>tahun</a:t>
            </a:r>
            <a:r>
              <a:rPr lang="en-ID" sz="1100" b="0" i="0" dirty="0">
                <a:solidFill>
                  <a:srgbClr val="000000"/>
                </a:solidFill>
                <a:effectLst/>
                <a:latin typeface="Source Sans Pro" panose="020B0503030403020204" pitchFamily="34" charset="0"/>
              </a:rPr>
              <a:t> </a:t>
            </a:r>
            <a:r>
              <a:rPr lang="en-ID" sz="1100" b="0" i="0" dirty="0" err="1">
                <a:solidFill>
                  <a:srgbClr val="000000"/>
                </a:solidFill>
                <a:effectLst/>
                <a:latin typeface="Source Sans Pro" panose="020B0503030403020204" pitchFamily="34" charset="0"/>
              </a:rPr>
              <a:t>dibidang</a:t>
            </a:r>
            <a:r>
              <a:rPr lang="en-ID" sz="1100" b="0" i="0" dirty="0">
                <a:solidFill>
                  <a:srgbClr val="000000"/>
                </a:solidFill>
                <a:effectLst/>
                <a:latin typeface="Source Sans Pro" panose="020B0503030403020204" pitchFamily="34" charset="0"/>
              </a:rPr>
              <a:t> </a:t>
            </a:r>
            <a:r>
              <a:rPr lang="en-ID" sz="1100" b="0" i="0" dirty="0" err="1">
                <a:solidFill>
                  <a:srgbClr val="000000"/>
                </a:solidFill>
                <a:effectLst/>
                <a:latin typeface="Source Sans Pro" panose="020B0503030403020204" pitchFamily="34" charset="0"/>
              </a:rPr>
              <a:t>ini</a:t>
            </a:r>
            <a:r>
              <a:rPr lang="en-ID" sz="1100" b="0" i="0" dirty="0">
                <a:solidFill>
                  <a:srgbClr val="000000"/>
                </a:solidFill>
                <a:effectLst/>
                <a:latin typeface="Source Sans Pro" panose="020B0503030403020204" pitchFamily="34" charset="0"/>
              </a:rPr>
              <a:t>. </a:t>
            </a:r>
            <a:r>
              <a:rPr lang="en-ID" sz="1100" b="0" i="0" dirty="0" err="1">
                <a:solidFill>
                  <a:srgbClr val="000000"/>
                </a:solidFill>
                <a:effectLst/>
                <a:latin typeface="Source Sans Pro" panose="020B0503030403020204" pitchFamily="34" charset="0"/>
              </a:rPr>
              <a:t>Saat</a:t>
            </a:r>
            <a:r>
              <a:rPr lang="en-ID" sz="1100" b="0" i="0" dirty="0">
                <a:solidFill>
                  <a:srgbClr val="000000"/>
                </a:solidFill>
                <a:effectLst/>
                <a:latin typeface="Source Sans Pro" panose="020B0503030403020204" pitchFamily="34" charset="0"/>
              </a:rPr>
              <a:t> </a:t>
            </a:r>
            <a:r>
              <a:rPr lang="en-ID" sz="1100" b="0" i="0" dirty="0" err="1">
                <a:solidFill>
                  <a:srgbClr val="000000"/>
                </a:solidFill>
                <a:effectLst/>
                <a:latin typeface="Source Sans Pro" panose="020B0503030403020204" pitchFamily="34" charset="0"/>
              </a:rPr>
              <a:t>ini</a:t>
            </a:r>
            <a:r>
              <a:rPr lang="en-ID" sz="1100" b="0" i="0" dirty="0">
                <a:solidFill>
                  <a:srgbClr val="000000"/>
                </a:solidFill>
                <a:effectLst/>
                <a:latin typeface="Source Sans Pro" panose="020B0503030403020204" pitchFamily="34" charset="0"/>
              </a:rPr>
              <a:t> </a:t>
            </a:r>
            <a:r>
              <a:rPr lang="en-ID" sz="1100" b="0" i="0" dirty="0" err="1">
                <a:solidFill>
                  <a:srgbClr val="000000"/>
                </a:solidFill>
                <a:effectLst/>
                <a:latin typeface="Source Sans Pro" panose="020B0503030403020204" pitchFamily="34" charset="0"/>
              </a:rPr>
              <a:t>saya</a:t>
            </a:r>
            <a:r>
              <a:rPr lang="en-ID" sz="1100" b="0" i="0" dirty="0">
                <a:solidFill>
                  <a:srgbClr val="000000"/>
                </a:solidFill>
                <a:effectLst/>
                <a:latin typeface="Source Sans Pro" panose="020B0503030403020204" pitchFamily="34" charset="0"/>
              </a:rPr>
              <a:t> </a:t>
            </a:r>
            <a:r>
              <a:rPr lang="en-ID" sz="1100" b="0" i="0" dirty="0" err="1">
                <a:solidFill>
                  <a:srgbClr val="000000"/>
                </a:solidFill>
                <a:effectLst/>
                <a:latin typeface="Source Sans Pro" panose="020B0503030403020204" pitchFamily="34" charset="0"/>
              </a:rPr>
              <a:t>bekerja</a:t>
            </a:r>
            <a:r>
              <a:rPr lang="en-ID" sz="1100" b="0" i="0" dirty="0">
                <a:solidFill>
                  <a:srgbClr val="000000"/>
                </a:solidFill>
                <a:effectLst/>
                <a:latin typeface="Source Sans Pro" panose="020B0503030403020204" pitchFamily="34" charset="0"/>
              </a:rPr>
              <a:t> di </a:t>
            </a:r>
            <a:r>
              <a:rPr lang="en-ID" sz="1100" b="0" i="0" dirty="0" err="1">
                <a:solidFill>
                  <a:srgbClr val="000000"/>
                </a:solidFill>
                <a:effectLst/>
                <a:latin typeface="Source Sans Pro" panose="020B0503030403020204" pitchFamily="34" charset="0"/>
              </a:rPr>
              <a:t>perusahaan</a:t>
            </a:r>
            <a:r>
              <a:rPr lang="en-ID" sz="1100" b="0" i="0" dirty="0">
                <a:solidFill>
                  <a:srgbClr val="000000"/>
                </a:solidFill>
                <a:effectLst/>
                <a:latin typeface="Source Sans Pro" panose="020B0503030403020204" pitchFamily="34" charset="0"/>
              </a:rPr>
              <a:t> </a:t>
            </a:r>
            <a:r>
              <a:rPr lang="en-ID" sz="1100" b="0" i="0" dirty="0" err="1">
                <a:solidFill>
                  <a:srgbClr val="000000"/>
                </a:solidFill>
                <a:effectLst/>
                <a:latin typeface="Source Sans Pro" panose="020B0503030403020204" pitchFamily="34" charset="0"/>
              </a:rPr>
              <a:t>manufaktur</a:t>
            </a:r>
            <a:r>
              <a:rPr lang="en-ID" sz="1100" b="0" i="0" dirty="0">
                <a:solidFill>
                  <a:srgbClr val="000000"/>
                </a:solidFill>
                <a:effectLst/>
                <a:latin typeface="Source Sans Pro" panose="020B0503030403020204" pitchFamily="34" charset="0"/>
              </a:rPr>
              <a:t> </a:t>
            </a:r>
            <a:r>
              <a:rPr lang="en-ID" sz="1100" b="0" i="0" dirty="0" err="1">
                <a:solidFill>
                  <a:srgbClr val="000000"/>
                </a:solidFill>
                <a:effectLst/>
                <a:latin typeface="Source Sans Pro" panose="020B0503030403020204" pitchFamily="34" charset="0"/>
              </a:rPr>
              <a:t>minuman</a:t>
            </a:r>
            <a:r>
              <a:rPr lang="en-ID" sz="1100" b="0" i="0" dirty="0">
                <a:solidFill>
                  <a:srgbClr val="000000"/>
                </a:solidFill>
                <a:effectLst/>
                <a:latin typeface="Source Sans Pro" panose="020B0503030403020204" pitchFamily="34" charset="0"/>
              </a:rPr>
              <a:t> </a:t>
            </a:r>
            <a:r>
              <a:rPr lang="en-ID" sz="1100" b="0" i="0" dirty="0" err="1">
                <a:solidFill>
                  <a:srgbClr val="000000"/>
                </a:solidFill>
                <a:effectLst/>
                <a:latin typeface="Source Sans Pro" panose="020B0503030403020204" pitchFamily="34" charset="0"/>
              </a:rPr>
              <a:t>sebagai</a:t>
            </a:r>
            <a:r>
              <a:rPr lang="en-ID" sz="1100" b="0" i="0" dirty="0">
                <a:solidFill>
                  <a:srgbClr val="000000"/>
                </a:solidFill>
                <a:effectLst/>
                <a:latin typeface="Source Sans Pro" panose="020B0503030403020204" pitchFamily="34" charset="0"/>
              </a:rPr>
              <a:t> training and development. </a:t>
            </a:r>
            <a:r>
              <a:rPr lang="en-ID" sz="1100" dirty="0">
                <a:solidFill>
                  <a:srgbClr val="000000"/>
                </a:solidFill>
                <a:latin typeface="Source Sans Pro" panose="020B0503030403020204" pitchFamily="34" charset="0"/>
              </a:rPr>
              <a:t>Saya </a:t>
            </a:r>
            <a:r>
              <a:rPr lang="en-ID" sz="1100" dirty="0" err="1">
                <a:solidFill>
                  <a:srgbClr val="000000"/>
                </a:solidFill>
                <a:latin typeface="Source Sans Pro" panose="020B0503030403020204" pitchFamily="34" charset="0"/>
              </a:rPr>
              <a:t>memiliki</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kemampuan</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dalam</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melakukan</a:t>
            </a:r>
            <a:r>
              <a:rPr lang="en-ID" sz="1100" dirty="0">
                <a:solidFill>
                  <a:srgbClr val="000000"/>
                </a:solidFill>
                <a:latin typeface="Source Sans Pro" panose="020B0503030403020204" pitchFamily="34" charset="0"/>
              </a:rPr>
              <a:t> assessment </a:t>
            </a:r>
            <a:r>
              <a:rPr lang="en-ID" sz="1100" dirty="0" err="1">
                <a:solidFill>
                  <a:srgbClr val="000000"/>
                </a:solidFill>
                <a:latin typeface="Source Sans Pro" panose="020B0503030403020204" pitchFamily="34" charset="0"/>
              </a:rPr>
              <a:t>kompetensi</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karyawan</a:t>
            </a:r>
            <a:r>
              <a:rPr lang="en-ID" sz="1100" dirty="0">
                <a:solidFill>
                  <a:srgbClr val="000000"/>
                </a:solidFill>
                <a:latin typeface="Source Sans Pro" panose="020B0503030403020204" pitchFamily="34" charset="0"/>
              </a:rPr>
              <a:t>, training needs </a:t>
            </a:r>
            <a:r>
              <a:rPr lang="en-ID" sz="1100" dirty="0" err="1">
                <a:solidFill>
                  <a:srgbClr val="000000"/>
                </a:solidFill>
                <a:latin typeface="Source Sans Pro" panose="020B0503030403020204" pitchFamily="34" charset="0"/>
              </a:rPr>
              <a:t>analisis</a:t>
            </a:r>
            <a:r>
              <a:rPr lang="en-ID" sz="1100" dirty="0">
                <a:solidFill>
                  <a:srgbClr val="000000"/>
                </a:solidFill>
                <a:latin typeface="Source Sans Pro" panose="020B0503030403020204" pitchFamily="34" charset="0"/>
              </a:rPr>
              <a:t> dan coaching. Hal </a:t>
            </a:r>
            <a:r>
              <a:rPr lang="en-ID" sz="1100" dirty="0" err="1">
                <a:solidFill>
                  <a:srgbClr val="000000"/>
                </a:solidFill>
                <a:latin typeface="Source Sans Pro" panose="020B0503030403020204" pitchFamily="34" charset="0"/>
              </a:rPr>
              <a:t>ini</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dibuktikan</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dengan</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sertifikasi</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kompetensi</a:t>
            </a:r>
            <a:r>
              <a:rPr lang="en-ID" sz="1100" dirty="0">
                <a:solidFill>
                  <a:srgbClr val="000000"/>
                </a:solidFill>
                <a:latin typeface="Source Sans Pro" panose="020B0503030403020204" pitchFamily="34" charset="0"/>
              </a:rPr>
              <a:t> yang </a:t>
            </a:r>
            <a:r>
              <a:rPr lang="en-ID" sz="1100" dirty="0" err="1">
                <a:solidFill>
                  <a:srgbClr val="000000"/>
                </a:solidFill>
                <a:latin typeface="Source Sans Pro" panose="020B0503030403020204" pitchFamily="34" charset="0"/>
              </a:rPr>
              <a:t>saya</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pernah</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ikuti</a:t>
            </a:r>
            <a:r>
              <a:rPr lang="en-ID" sz="1100" dirty="0">
                <a:solidFill>
                  <a:srgbClr val="000000"/>
                </a:solidFill>
                <a:latin typeface="Source Sans Pro" panose="020B0503030403020204" pitchFamily="34" charset="0"/>
              </a:rPr>
              <a:t> dan </a:t>
            </a:r>
            <a:r>
              <a:rPr lang="en-ID" sz="1100" dirty="0" err="1">
                <a:solidFill>
                  <a:srgbClr val="000000"/>
                </a:solidFill>
                <a:latin typeface="Source Sans Pro" panose="020B0503030403020204" pitchFamily="34" charset="0"/>
              </a:rPr>
              <a:t>pengalaman</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kerja</a:t>
            </a:r>
            <a:r>
              <a:rPr lang="en-ID" sz="1100" dirty="0">
                <a:solidFill>
                  <a:srgbClr val="000000"/>
                </a:solidFill>
                <a:latin typeface="Source Sans Pro" panose="020B0503030403020204" pitchFamily="34" charset="0"/>
              </a:rPr>
              <a:t> yang </a:t>
            </a:r>
            <a:r>
              <a:rPr lang="en-ID" sz="1100" dirty="0" err="1">
                <a:solidFill>
                  <a:srgbClr val="000000"/>
                </a:solidFill>
                <a:latin typeface="Source Sans Pro" panose="020B0503030403020204" pitchFamily="34" charset="0"/>
              </a:rPr>
              <a:t>saya</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geluti</a:t>
            </a:r>
            <a:r>
              <a:rPr lang="en-ID" sz="1100" dirty="0">
                <a:solidFill>
                  <a:srgbClr val="000000"/>
                </a:solidFill>
                <a:latin typeface="Source Sans Pro" panose="020B0503030403020204" pitchFamily="34" charset="0"/>
              </a:rPr>
              <a:t>. Saya </a:t>
            </a:r>
            <a:r>
              <a:rPr lang="en-ID" sz="1100" dirty="0" err="1">
                <a:solidFill>
                  <a:srgbClr val="000000"/>
                </a:solidFill>
                <a:latin typeface="Source Sans Pro" panose="020B0503030403020204" pitchFamily="34" charset="0"/>
              </a:rPr>
              <a:t>memiliki</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kelebihan</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mampu</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melakukan</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analisis</a:t>
            </a:r>
            <a:r>
              <a:rPr lang="en-ID" sz="1100" dirty="0">
                <a:solidFill>
                  <a:srgbClr val="000000"/>
                </a:solidFill>
                <a:latin typeface="Source Sans Pro" panose="020B0503030403020204" pitchFamily="34" charset="0"/>
              </a:rPr>
              <a:t> yang  </a:t>
            </a:r>
            <a:r>
              <a:rPr lang="en-ID" sz="1100" dirty="0" err="1">
                <a:solidFill>
                  <a:srgbClr val="000000"/>
                </a:solidFill>
                <a:latin typeface="Source Sans Pro" panose="020B0503030403020204" pitchFamily="34" charset="0"/>
              </a:rPr>
              <a:t>baik</a:t>
            </a:r>
            <a:r>
              <a:rPr lang="en-ID" sz="1100" dirty="0">
                <a:solidFill>
                  <a:srgbClr val="000000"/>
                </a:solidFill>
                <a:latin typeface="Source Sans Pro" panose="020B0503030403020204" pitchFamily="34" charset="0"/>
              </a:rPr>
              <a:t>, problem solving dan </a:t>
            </a:r>
            <a:r>
              <a:rPr lang="en-ID" sz="1100" dirty="0" err="1">
                <a:solidFill>
                  <a:srgbClr val="000000"/>
                </a:solidFill>
                <a:latin typeface="Source Sans Pro" panose="020B0503030403020204" pitchFamily="34" charset="0"/>
              </a:rPr>
              <a:t>adaptasi</a:t>
            </a:r>
            <a:r>
              <a:rPr lang="en-ID" sz="1100" dirty="0">
                <a:solidFill>
                  <a:srgbClr val="000000"/>
                </a:solidFill>
                <a:latin typeface="Source Sans Pro" panose="020B0503030403020204" pitchFamily="34" charset="0"/>
              </a:rPr>
              <a:t> yang </a:t>
            </a:r>
            <a:r>
              <a:rPr lang="en-ID" sz="1100" dirty="0" err="1">
                <a:solidFill>
                  <a:srgbClr val="000000"/>
                </a:solidFill>
                <a:latin typeface="Source Sans Pro" panose="020B0503030403020204" pitchFamily="34" charset="0"/>
              </a:rPr>
              <a:t>baik</a:t>
            </a:r>
            <a:r>
              <a:rPr lang="en-ID" sz="1100" dirty="0">
                <a:solidFill>
                  <a:srgbClr val="000000"/>
                </a:solidFill>
                <a:latin typeface="Source Sans Pro" panose="020B0503030403020204" pitchFamily="34" charset="0"/>
              </a:rPr>
              <a:t>. Adapun </a:t>
            </a:r>
            <a:r>
              <a:rPr lang="en-ID" sz="1100" dirty="0" err="1">
                <a:solidFill>
                  <a:srgbClr val="000000"/>
                </a:solidFill>
                <a:latin typeface="Source Sans Pro" panose="020B0503030403020204" pitchFamily="34" charset="0"/>
              </a:rPr>
              <a:t>kekurangan</a:t>
            </a:r>
            <a:r>
              <a:rPr lang="en-ID" sz="1100" dirty="0">
                <a:solidFill>
                  <a:srgbClr val="000000"/>
                </a:solidFill>
                <a:latin typeface="Source Sans Pro" panose="020B0503030403020204" pitchFamily="34" charset="0"/>
              </a:rPr>
              <a:t> yang </a:t>
            </a:r>
            <a:r>
              <a:rPr lang="en-ID" sz="1100" dirty="0" err="1">
                <a:solidFill>
                  <a:srgbClr val="000000"/>
                </a:solidFill>
                <a:latin typeface="Source Sans Pro" panose="020B0503030403020204" pitchFamily="34" charset="0"/>
              </a:rPr>
              <a:t>saya</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miliki</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adalah</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terkadang</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saya</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mengerjakan</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tugas</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mendekati</a:t>
            </a:r>
            <a:r>
              <a:rPr lang="en-ID" sz="1100" dirty="0">
                <a:solidFill>
                  <a:srgbClr val="000000"/>
                </a:solidFill>
                <a:latin typeface="Source Sans Pro" panose="020B0503030403020204" pitchFamily="34" charset="0"/>
              </a:rPr>
              <a:t> deadline, </a:t>
            </a:r>
            <a:r>
              <a:rPr lang="en-ID" sz="1100" dirty="0" err="1">
                <a:solidFill>
                  <a:srgbClr val="000000"/>
                </a:solidFill>
                <a:latin typeface="Source Sans Pro" panose="020B0503030403020204" pitchFamily="34" charset="0"/>
              </a:rPr>
              <a:t>terkadang</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saya</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kurang</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teliti</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namun</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saya</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mengantisipasi</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kelemahan</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saya</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dengan</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cara</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saya</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membuat</a:t>
            </a:r>
            <a:r>
              <a:rPr lang="en-ID" sz="1100" dirty="0">
                <a:solidFill>
                  <a:srgbClr val="000000"/>
                </a:solidFill>
                <a:latin typeface="Source Sans Pro" panose="020B0503030403020204" pitchFamily="34" charset="0"/>
              </a:rPr>
              <a:t> deadline </a:t>
            </a:r>
            <a:r>
              <a:rPr lang="en-ID" sz="1100" dirty="0" err="1">
                <a:solidFill>
                  <a:srgbClr val="000000"/>
                </a:solidFill>
                <a:latin typeface="Source Sans Pro" panose="020B0503030403020204" pitchFamily="34" charset="0"/>
              </a:rPr>
              <a:t>pribadi</a:t>
            </a:r>
            <a:r>
              <a:rPr lang="en-ID" sz="1100" dirty="0">
                <a:solidFill>
                  <a:srgbClr val="000000"/>
                </a:solidFill>
                <a:latin typeface="Source Sans Pro" panose="020B0503030403020204" pitchFamily="34" charset="0"/>
              </a:rPr>
              <a:t> dan </a:t>
            </a:r>
            <a:r>
              <a:rPr lang="en-ID" sz="1100" dirty="0" err="1">
                <a:solidFill>
                  <a:srgbClr val="000000"/>
                </a:solidFill>
                <a:latin typeface="Source Sans Pro" panose="020B0503030403020204" pitchFamily="34" charset="0"/>
              </a:rPr>
              <a:t>saya</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selalu</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melakukan</a:t>
            </a:r>
            <a:r>
              <a:rPr lang="en-ID" sz="1100" dirty="0">
                <a:solidFill>
                  <a:srgbClr val="000000"/>
                </a:solidFill>
                <a:latin typeface="Source Sans Pro" panose="020B0503030403020204" pitchFamily="34" charset="0"/>
              </a:rPr>
              <a:t> double </a:t>
            </a:r>
            <a:r>
              <a:rPr lang="en-ID" sz="1100" dirty="0" err="1">
                <a:solidFill>
                  <a:srgbClr val="000000"/>
                </a:solidFill>
                <a:latin typeface="Source Sans Pro" panose="020B0503030403020204" pitchFamily="34" charset="0"/>
              </a:rPr>
              <a:t>cek</a:t>
            </a:r>
            <a:endParaRPr lang="en-ID" sz="1100" b="0" i="0" dirty="0">
              <a:solidFill>
                <a:srgbClr val="000000"/>
              </a:solidFill>
              <a:effectLst/>
              <a:latin typeface="Source Sans Pro" panose="020B0503030403020204" pitchFamily="34" charset="0"/>
            </a:endParaRPr>
          </a:p>
          <a:p>
            <a:pPr marL="139700" indent="0">
              <a:buNone/>
            </a:pPr>
            <a:endParaRPr lang="en-ID" dirty="0"/>
          </a:p>
        </p:txBody>
      </p:sp>
    </p:spTree>
    <p:extLst>
      <p:ext uri="{BB962C8B-B14F-4D97-AF65-F5344CB8AC3E}">
        <p14:creationId xmlns:p14="http://schemas.microsoft.com/office/powerpoint/2010/main" val="343801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err="1"/>
              <a:t>Contoh</a:t>
            </a:r>
            <a:r>
              <a:rPr lang="en-US" dirty="0"/>
              <a:t> </a:t>
            </a:r>
            <a:br>
              <a:rPr lang="en-US" dirty="0"/>
            </a:br>
            <a:r>
              <a:rPr lang="en-ID" sz="1100" dirty="0">
                <a:solidFill>
                  <a:srgbClr val="000000"/>
                </a:solidFill>
                <a:latin typeface="Source Sans Pro" panose="020B0503030403020204" pitchFamily="34" charset="0"/>
              </a:rPr>
              <a:t>Saya </a:t>
            </a:r>
            <a:r>
              <a:rPr lang="en-ID" sz="1100" dirty="0" err="1">
                <a:solidFill>
                  <a:srgbClr val="000000"/>
                </a:solidFill>
                <a:latin typeface="Source Sans Pro" panose="020B0503030403020204" pitchFamily="34" charset="0"/>
              </a:rPr>
              <a:t>merasa</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bahwa</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pengalaman</a:t>
            </a:r>
            <a:r>
              <a:rPr lang="en-ID" sz="1100" dirty="0">
                <a:solidFill>
                  <a:srgbClr val="000000"/>
                </a:solidFill>
                <a:latin typeface="Source Sans Pro" panose="020B0503030403020204" pitchFamily="34" charset="0"/>
              </a:rPr>
              <a:t> dan Pendidikan yang </a:t>
            </a:r>
            <a:r>
              <a:rPr lang="en-ID" sz="1100" dirty="0" err="1">
                <a:solidFill>
                  <a:srgbClr val="000000"/>
                </a:solidFill>
                <a:latin typeface="Source Sans Pro" panose="020B0503030403020204" pitchFamily="34" charset="0"/>
              </a:rPr>
              <a:t>pernah</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saya</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miliki</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sesuai</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dengan</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syarat</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untuk</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menempati</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posisi</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ini</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Selain</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itu</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pekerjaan</a:t>
            </a:r>
            <a:r>
              <a:rPr lang="en-ID" sz="1100" dirty="0">
                <a:solidFill>
                  <a:srgbClr val="000000"/>
                </a:solidFill>
                <a:latin typeface="Source Sans Pro" panose="020B0503030403020204" pitchFamily="34" charset="0"/>
              </a:rPr>
              <a:t> yang </a:t>
            </a:r>
            <a:r>
              <a:rPr lang="en-ID" sz="1100" dirty="0" err="1">
                <a:solidFill>
                  <a:srgbClr val="000000"/>
                </a:solidFill>
                <a:latin typeface="Source Sans Pro" panose="020B0503030403020204" pitchFamily="34" charset="0"/>
              </a:rPr>
              <a:t>ditawarkan</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sesuai</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dengan</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minat</a:t>
            </a:r>
            <a:r>
              <a:rPr lang="en-ID" sz="1100" dirty="0">
                <a:solidFill>
                  <a:srgbClr val="000000"/>
                </a:solidFill>
                <a:latin typeface="Source Sans Pro" panose="020B0503030403020204" pitchFamily="34" charset="0"/>
              </a:rPr>
              <a:t> dan </a:t>
            </a:r>
            <a:r>
              <a:rPr lang="en-ID" sz="1100" dirty="0" err="1">
                <a:solidFill>
                  <a:srgbClr val="000000"/>
                </a:solidFill>
                <a:latin typeface="Source Sans Pro" panose="020B0503030403020204" pitchFamily="34" charset="0"/>
              </a:rPr>
              <a:t>kemampuan</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saya</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Kemampuan</a:t>
            </a:r>
            <a:r>
              <a:rPr lang="en-ID" sz="1100" dirty="0">
                <a:solidFill>
                  <a:srgbClr val="000000"/>
                </a:solidFill>
                <a:latin typeface="Source Sans Pro" panose="020B0503030403020204" pitchFamily="34" charset="0"/>
              </a:rPr>
              <a:t> yang </a:t>
            </a:r>
            <a:r>
              <a:rPr lang="en-ID" sz="1100" dirty="0" err="1">
                <a:solidFill>
                  <a:srgbClr val="000000"/>
                </a:solidFill>
                <a:latin typeface="Source Sans Pro" panose="020B0503030403020204" pitchFamily="34" charset="0"/>
              </a:rPr>
              <a:t>saya</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miliki</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seperti</a:t>
            </a:r>
            <a:r>
              <a:rPr lang="en-ID" sz="1100" dirty="0">
                <a:solidFill>
                  <a:srgbClr val="000000"/>
                </a:solidFill>
                <a:latin typeface="Source Sans Pro" panose="020B0503030403020204" pitchFamily="34" charset="0"/>
              </a:rPr>
              <a:t> assessment </a:t>
            </a:r>
            <a:r>
              <a:rPr lang="en-ID" sz="1100" dirty="0" err="1">
                <a:solidFill>
                  <a:srgbClr val="000000"/>
                </a:solidFill>
                <a:latin typeface="Source Sans Pro" panose="020B0503030403020204" pitchFamily="34" charset="0"/>
              </a:rPr>
              <a:t>center</a:t>
            </a:r>
            <a:r>
              <a:rPr lang="en-ID" sz="1100" dirty="0">
                <a:solidFill>
                  <a:srgbClr val="000000"/>
                </a:solidFill>
                <a:latin typeface="Source Sans Pro" panose="020B0503030403020204" pitchFamily="34" charset="0"/>
              </a:rPr>
              <a:t>, coaching, training analysis </a:t>
            </a:r>
            <a:r>
              <a:rPr lang="en-ID" sz="1100" dirty="0" err="1">
                <a:solidFill>
                  <a:srgbClr val="000000"/>
                </a:solidFill>
                <a:latin typeface="Source Sans Pro" panose="020B0503030403020204" pitchFamily="34" charset="0"/>
              </a:rPr>
              <a:t>menjadi</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kekutan</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saya</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dalam</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menyelesaikan</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permasalahan</a:t>
            </a:r>
            <a:r>
              <a:rPr lang="en-ID" sz="1100" dirty="0">
                <a:solidFill>
                  <a:srgbClr val="000000"/>
                </a:solidFill>
                <a:latin typeface="Source Sans Pro" panose="020B0503030403020204" pitchFamily="34" charset="0"/>
              </a:rPr>
              <a:t> yang </a:t>
            </a:r>
            <a:r>
              <a:rPr lang="en-ID" sz="1100" dirty="0" err="1">
                <a:solidFill>
                  <a:srgbClr val="000000"/>
                </a:solidFill>
                <a:latin typeface="Source Sans Pro" panose="020B0503030403020204" pitchFamily="34" charset="0"/>
              </a:rPr>
              <a:t>ada</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berkaitan</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dengan</a:t>
            </a:r>
            <a:r>
              <a:rPr lang="en-ID" sz="1100" dirty="0">
                <a:solidFill>
                  <a:srgbClr val="000000"/>
                </a:solidFill>
                <a:latin typeface="Source Sans Pro" panose="020B0503030403020204" pitchFamily="34" charset="0"/>
              </a:rPr>
              <a:t> training </a:t>
            </a:r>
            <a:r>
              <a:rPr lang="en-ID" sz="1100" dirty="0" err="1">
                <a:solidFill>
                  <a:srgbClr val="000000"/>
                </a:solidFill>
                <a:latin typeface="Source Sans Pro" panose="020B0503030403020204" pitchFamily="34" charset="0"/>
              </a:rPr>
              <a:t>ataupun</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komptensi</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karyawan</a:t>
            </a:r>
            <a:r>
              <a:rPr lang="en-ID" sz="1100" dirty="0">
                <a:solidFill>
                  <a:srgbClr val="000000"/>
                </a:solidFill>
                <a:latin typeface="Source Sans Pro" panose="020B0503030403020204" pitchFamily="34" charset="0"/>
              </a:rPr>
              <a:t>. program </a:t>
            </a:r>
            <a:r>
              <a:rPr lang="en-ID" sz="1100" dirty="0" err="1">
                <a:solidFill>
                  <a:srgbClr val="000000"/>
                </a:solidFill>
                <a:latin typeface="Source Sans Pro" panose="020B0503030403020204" pitchFamily="34" charset="0"/>
              </a:rPr>
              <a:t>unggulan</a:t>
            </a:r>
            <a:r>
              <a:rPr lang="en-ID" sz="1100" dirty="0">
                <a:solidFill>
                  <a:srgbClr val="000000"/>
                </a:solidFill>
                <a:latin typeface="Source Sans Pro" panose="020B0503030403020204" pitchFamily="34" charset="0"/>
              </a:rPr>
              <a:t> yang </a:t>
            </a:r>
            <a:r>
              <a:rPr lang="en-ID" sz="1100" dirty="0" err="1">
                <a:solidFill>
                  <a:srgbClr val="000000"/>
                </a:solidFill>
                <a:latin typeface="Source Sans Pro" panose="020B0503030403020204" pitchFamily="34" charset="0"/>
              </a:rPr>
              <a:t>pernah</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saya</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lakukan</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adalah</a:t>
            </a:r>
            <a:r>
              <a:rPr lang="en-ID" sz="1100" dirty="0">
                <a:solidFill>
                  <a:srgbClr val="000000"/>
                </a:solidFill>
                <a:latin typeface="Source Sans Pro" panose="020B0503030403020204" pitchFamily="34" charset="0"/>
              </a:rPr>
              <a:t> mentoring trainer internal. </a:t>
            </a:r>
            <a:r>
              <a:rPr lang="en-ID" sz="1100" dirty="0" err="1">
                <a:solidFill>
                  <a:srgbClr val="000000"/>
                </a:solidFill>
                <a:latin typeface="Source Sans Pro" panose="020B0503030403020204" pitchFamily="34" charset="0"/>
              </a:rPr>
              <a:t>Dengan</a:t>
            </a:r>
            <a:r>
              <a:rPr lang="en-ID" sz="1100" dirty="0">
                <a:solidFill>
                  <a:srgbClr val="000000"/>
                </a:solidFill>
                <a:latin typeface="Source Sans Pro" panose="020B0503030403020204" pitchFamily="34" charset="0"/>
              </a:rPr>
              <a:t> program </a:t>
            </a:r>
            <a:r>
              <a:rPr lang="en-ID" sz="1100" dirty="0" err="1">
                <a:solidFill>
                  <a:srgbClr val="000000"/>
                </a:solidFill>
                <a:latin typeface="Source Sans Pro" panose="020B0503030403020204" pitchFamily="34" charset="0"/>
              </a:rPr>
              <a:t>ini</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saya</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bisa</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mengurangi</a:t>
            </a:r>
            <a:r>
              <a:rPr lang="en-ID" sz="1100" dirty="0">
                <a:solidFill>
                  <a:srgbClr val="000000"/>
                </a:solidFill>
                <a:latin typeface="Source Sans Pro" panose="020B0503030403020204" pitchFamily="34" charset="0"/>
              </a:rPr>
              <a:t> cost </a:t>
            </a:r>
            <a:r>
              <a:rPr lang="en-ID" sz="1100" dirty="0" err="1">
                <a:solidFill>
                  <a:srgbClr val="000000"/>
                </a:solidFill>
                <a:latin typeface="Source Sans Pro" panose="020B0503030403020204" pitchFamily="34" charset="0"/>
              </a:rPr>
              <a:t>untuk</a:t>
            </a:r>
            <a:r>
              <a:rPr lang="en-ID" sz="1100" dirty="0">
                <a:solidFill>
                  <a:srgbClr val="000000"/>
                </a:solidFill>
                <a:latin typeface="Source Sans Pro" panose="020B0503030403020204" pitchFamily="34" charset="0"/>
              </a:rPr>
              <a:t> training yang </a:t>
            </a:r>
            <a:r>
              <a:rPr lang="en-ID" sz="1100" dirty="0" err="1">
                <a:solidFill>
                  <a:srgbClr val="000000"/>
                </a:solidFill>
                <a:latin typeface="Source Sans Pro" panose="020B0503030403020204" pitchFamily="34" charset="0"/>
              </a:rPr>
              <a:t>dilakukan</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diluar</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perushaan</a:t>
            </a:r>
            <a:r>
              <a:rPr lang="en-ID" sz="1100" dirty="0">
                <a:solidFill>
                  <a:srgbClr val="000000"/>
                </a:solidFill>
                <a:latin typeface="Source Sans Pro" panose="020B0503030403020204" pitchFamily="34" charset="0"/>
              </a:rPr>
              <a:t>. </a:t>
            </a:r>
            <a:endParaRPr lang="en-ID" sz="1100" b="0" i="0" dirty="0">
              <a:solidFill>
                <a:srgbClr val="000000"/>
              </a:solidFill>
              <a:effectLst/>
              <a:latin typeface="Source Sans Pro" panose="020B0503030403020204" pitchFamily="34" charset="0"/>
            </a:endParaRPr>
          </a:p>
          <a:p>
            <a:pPr marL="139700" indent="0">
              <a:buNone/>
            </a:pPr>
            <a:endParaRPr lang="en-ID" dirty="0"/>
          </a:p>
        </p:txBody>
      </p:sp>
      <p:sp>
        <p:nvSpPr>
          <p:cNvPr id="4" name="Slide Number Placeholder 3"/>
          <p:cNvSpPr>
            <a:spLocks noGrp="1"/>
          </p:cNvSpPr>
          <p:nvPr>
            <p:ph type="sldNum" idx="12"/>
          </p:nvPr>
        </p:nvSpPr>
        <p:spPr>
          <a:xfrm>
            <a:off x="3884613" y="8685213"/>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54</a:t>
            </a:fld>
            <a:endParaRPr kumimoji="0" 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2756381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err="1"/>
              <a:t>Contoh</a:t>
            </a:r>
            <a:r>
              <a:rPr lang="en-US" dirty="0"/>
              <a:t> </a:t>
            </a:r>
            <a:br>
              <a:rPr lang="en-US" dirty="0"/>
            </a:br>
            <a:r>
              <a:rPr lang="en-US" sz="1100" b="0" i="0" dirty="0">
                <a:solidFill>
                  <a:srgbClr val="000000"/>
                </a:solidFill>
                <a:effectLst/>
                <a:latin typeface="Source Sans Pro" panose="020B0503030403020204" pitchFamily="34" charset="0"/>
              </a:rPr>
              <a:t>S</a:t>
            </a:r>
            <a:r>
              <a:rPr lang="en-ID" sz="1100" b="0" i="0" dirty="0" err="1">
                <a:solidFill>
                  <a:srgbClr val="000000"/>
                </a:solidFill>
                <a:effectLst/>
                <a:latin typeface="Source Sans Pro" panose="020B0503030403020204" pitchFamily="34" charset="0"/>
              </a:rPr>
              <a:t>aya</a:t>
            </a:r>
            <a:r>
              <a:rPr lang="en-ID" sz="1100" b="0" i="0" dirty="0">
                <a:solidFill>
                  <a:srgbClr val="000000"/>
                </a:solidFill>
                <a:effectLst/>
                <a:latin typeface="Source Sans Pro" panose="020B0503030403020204" pitchFamily="34" charset="0"/>
              </a:rPr>
              <a:t> </a:t>
            </a:r>
            <a:r>
              <a:rPr lang="en-ID" sz="1100" b="0" i="0" dirty="0" err="1">
                <a:solidFill>
                  <a:srgbClr val="000000"/>
                </a:solidFill>
                <a:effectLst/>
                <a:latin typeface="Source Sans Pro" panose="020B0503030403020204" pitchFamily="34" charset="0"/>
              </a:rPr>
              <a:t>memiliki</a:t>
            </a:r>
            <a:r>
              <a:rPr lang="en-ID" sz="1100" b="0" i="0" dirty="0">
                <a:solidFill>
                  <a:srgbClr val="000000"/>
                </a:solidFill>
                <a:effectLst/>
                <a:latin typeface="Source Sans Pro" panose="020B0503030403020204" pitchFamily="34" charset="0"/>
              </a:rPr>
              <a:t> </a:t>
            </a:r>
            <a:r>
              <a:rPr lang="en-ID" sz="1100" b="0" i="0" dirty="0" err="1">
                <a:solidFill>
                  <a:srgbClr val="000000"/>
                </a:solidFill>
                <a:effectLst/>
                <a:latin typeface="Source Sans Pro" panose="020B0503030403020204" pitchFamily="34" charset="0"/>
              </a:rPr>
              <a:t>pengalaman</a:t>
            </a:r>
            <a:r>
              <a:rPr lang="en-ID" sz="1100" b="0" i="0" dirty="0">
                <a:solidFill>
                  <a:srgbClr val="000000"/>
                </a:solidFill>
                <a:effectLst/>
                <a:latin typeface="Source Sans Pro" panose="020B0503030403020204" pitchFamily="34" charset="0"/>
              </a:rPr>
              <a:t> </a:t>
            </a:r>
            <a:r>
              <a:rPr lang="en-ID" sz="1100" b="0" i="0" dirty="0" err="1">
                <a:solidFill>
                  <a:srgbClr val="000000"/>
                </a:solidFill>
                <a:effectLst/>
                <a:latin typeface="Source Sans Pro" panose="020B0503030403020204" pitchFamily="34" charset="0"/>
              </a:rPr>
              <a:t>dalam</a:t>
            </a:r>
            <a:r>
              <a:rPr lang="en-ID" sz="1100" b="0" i="0" dirty="0">
                <a:solidFill>
                  <a:srgbClr val="000000"/>
                </a:solidFill>
                <a:effectLst/>
                <a:latin typeface="Source Sans Pro" panose="020B0503030403020204" pitchFamily="34" charset="0"/>
              </a:rPr>
              <a:t> </a:t>
            </a:r>
            <a:r>
              <a:rPr lang="en-ID" sz="1100" b="0" i="0" dirty="0" err="1">
                <a:solidFill>
                  <a:srgbClr val="000000"/>
                </a:solidFill>
                <a:effectLst/>
                <a:latin typeface="Source Sans Pro" panose="020B0503030403020204" pitchFamily="34" charset="0"/>
              </a:rPr>
              <a:t>mengatur</a:t>
            </a:r>
            <a:r>
              <a:rPr lang="en-ID" sz="1100" b="0" i="0" dirty="0">
                <a:solidFill>
                  <a:srgbClr val="000000"/>
                </a:solidFill>
                <a:effectLst/>
                <a:latin typeface="Source Sans Pro" panose="020B0503030403020204" pitchFamily="34" charset="0"/>
              </a:rPr>
              <a:t> </a:t>
            </a:r>
            <a:r>
              <a:rPr lang="en-ID" sz="1100" b="0" i="0" dirty="0" err="1">
                <a:solidFill>
                  <a:srgbClr val="000000"/>
                </a:solidFill>
                <a:effectLst/>
                <a:latin typeface="Source Sans Pro" panose="020B0503030403020204" pitchFamily="34" charset="0"/>
              </a:rPr>
              <a:t>keberjalanan</a:t>
            </a:r>
            <a:r>
              <a:rPr lang="en-ID" sz="1100" b="0" i="0" dirty="0">
                <a:solidFill>
                  <a:srgbClr val="000000"/>
                </a:solidFill>
                <a:effectLst/>
                <a:latin typeface="Source Sans Pro" panose="020B0503030403020204" pitchFamily="34" charset="0"/>
              </a:rPr>
              <a:t> training </a:t>
            </a:r>
            <a:r>
              <a:rPr lang="en-ID" sz="1100" dirty="0">
                <a:solidFill>
                  <a:srgbClr val="000000"/>
                </a:solidFill>
                <a:latin typeface="Source Sans Pro" panose="020B0503030403020204" pitchFamily="34" charset="0"/>
              </a:rPr>
              <a:t>di </a:t>
            </a:r>
            <a:r>
              <a:rPr lang="en-ID" sz="1100" dirty="0" err="1">
                <a:solidFill>
                  <a:srgbClr val="000000"/>
                </a:solidFill>
                <a:latin typeface="Source Sans Pro" panose="020B0503030403020204" pitchFamily="34" charset="0"/>
              </a:rPr>
              <a:t>perusahaan</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manufaktur</a:t>
            </a:r>
            <a:r>
              <a:rPr lang="en-ID" sz="1100" dirty="0">
                <a:solidFill>
                  <a:srgbClr val="000000"/>
                </a:solidFill>
                <a:latin typeface="Source Sans Pro" panose="020B0503030403020204" pitchFamily="34" charset="0"/>
              </a:rPr>
              <a:t>. Yang </a:t>
            </a:r>
            <a:r>
              <a:rPr lang="en-ID" sz="1100" dirty="0" err="1">
                <a:solidFill>
                  <a:srgbClr val="000000"/>
                </a:solidFill>
                <a:latin typeface="Source Sans Pro" panose="020B0503030403020204" pitchFamily="34" charset="0"/>
              </a:rPr>
              <a:t>saya</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lakukan</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adalah</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memnuat</a:t>
            </a:r>
            <a:r>
              <a:rPr lang="en-ID" sz="1100" dirty="0">
                <a:solidFill>
                  <a:srgbClr val="000000"/>
                </a:solidFill>
                <a:latin typeface="Source Sans Pro" panose="020B0503030403020204" pitchFamily="34" charset="0"/>
              </a:rPr>
              <a:t> standard skill, </a:t>
            </a:r>
            <a:r>
              <a:rPr lang="en-ID" sz="1100" dirty="0" err="1">
                <a:solidFill>
                  <a:srgbClr val="000000"/>
                </a:solidFill>
                <a:latin typeface="Source Sans Pro" panose="020B0503030403020204" pitchFamily="34" charset="0"/>
              </a:rPr>
              <a:t>melakukan</a:t>
            </a:r>
            <a:r>
              <a:rPr lang="en-ID" sz="1100" dirty="0">
                <a:solidFill>
                  <a:srgbClr val="000000"/>
                </a:solidFill>
                <a:latin typeface="Source Sans Pro" panose="020B0503030403020204" pitchFamily="34" charset="0"/>
              </a:rPr>
              <a:t> assessment gap </a:t>
            </a:r>
            <a:r>
              <a:rPr lang="en-ID" sz="1100" dirty="0" err="1">
                <a:solidFill>
                  <a:srgbClr val="000000"/>
                </a:solidFill>
                <a:latin typeface="Source Sans Pro" panose="020B0503030403020204" pitchFamily="34" charset="0"/>
              </a:rPr>
              <a:t>kompetensi</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membuat</a:t>
            </a:r>
            <a:r>
              <a:rPr lang="en-ID" sz="1100" dirty="0">
                <a:solidFill>
                  <a:srgbClr val="000000"/>
                </a:solidFill>
                <a:latin typeface="Source Sans Pro" panose="020B0503030403020204" pitchFamily="34" charset="0"/>
              </a:rPr>
              <a:t> planning training, </a:t>
            </a:r>
            <a:r>
              <a:rPr lang="en-ID" sz="1100" dirty="0" err="1">
                <a:solidFill>
                  <a:srgbClr val="000000"/>
                </a:solidFill>
                <a:latin typeface="Source Sans Pro" panose="020B0503030403020204" pitchFamily="34" charset="0"/>
              </a:rPr>
              <a:t>mengatur</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keberjalanan</a:t>
            </a:r>
            <a:r>
              <a:rPr lang="en-ID" sz="1100" dirty="0">
                <a:solidFill>
                  <a:srgbClr val="000000"/>
                </a:solidFill>
                <a:latin typeface="Source Sans Pro" panose="020B0503030403020204" pitchFamily="34" charset="0"/>
              </a:rPr>
              <a:t> training internal dan </a:t>
            </a:r>
            <a:r>
              <a:rPr lang="en-ID" sz="1100" dirty="0" err="1">
                <a:solidFill>
                  <a:srgbClr val="000000"/>
                </a:solidFill>
                <a:latin typeface="Source Sans Pro" panose="020B0503030403020204" pitchFamily="34" charset="0"/>
              </a:rPr>
              <a:t>eksternal</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Sehingga</a:t>
            </a:r>
            <a:r>
              <a:rPr lang="en-ID" sz="1100" dirty="0">
                <a:solidFill>
                  <a:srgbClr val="000000"/>
                </a:solidFill>
                <a:latin typeface="Source Sans Pro" panose="020B0503030403020204" pitchFamily="34" charset="0"/>
              </a:rPr>
              <a:t> Ketika </a:t>
            </a:r>
            <a:r>
              <a:rPr lang="en-ID" sz="1100" dirty="0" err="1">
                <a:solidFill>
                  <a:srgbClr val="000000"/>
                </a:solidFill>
                <a:latin typeface="Source Sans Pro" panose="020B0503030403020204" pitchFamily="34" charset="0"/>
              </a:rPr>
              <a:t>hal</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tersebut</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saya</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lakukan</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permaslaah</a:t>
            </a:r>
            <a:r>
              <a:rPr lang="en-ID" sz="1100" dirty="0">
                <a:solidFill>
                  <a:srgbClr val="000000"/>
                </a:solidFill>
                <a:latin typeface="Source Sans Pro" panose="020B0503030403020204" pitchFamily="34" charset="0"/>
              </a:rPr>
              <a:t> yang </a:t>
            </a:r>
            <a:r>
              <a:rPr lang="en-ID" sz="1100" dirty="0" err="1">
                <a:solidFill>
                  <a:srgbClr val="000000"/>
                </a:solidFill>
                <a:latin typeface="Source Sans Pro" panose="020B0503030403020204" pitchFamily="34" charset="0"/>
              </a:rPr>
              <a:t>ada</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bukan</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lagi</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masalah</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tidak</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kompetennya</a:t>
            </a:r>
            <a:r>
              <a:rPr lang="en-ID" sz="1100" dirty="0">
                <a:solidFill>
                  <a:srgbClr val="000000"/>
                </a:solidFill>
                <a:latin typeface="Source Sans Pro" panose="020B0503030403020204" pitchFamily="34" charset="0"/>
              </a:rPr>
              <a:t> </a:t>
            </a:r>
            <a:r>
              <a:rPr lang="en-ID" sz="1100" dirty="0" err="1">
                <a:solidFill>
                  <a:srgbClr val="000000"/>
                </a:solidFill>
                <a:latin typeface="Source Sans Pro" panose="020B0503030403020204" pitchFamily="34" charset="0"/>
              </a:rPr>
              <a:t>karyawan</a:t>
            </a:r>
            <a:r>
              <a:rPr lang="en-ID" sz="1100" dirty="0">
                <a:solidFill>
                  <a:srgbClr val="000000"/>
                </a:solidFill>
                <a:latin typeface="Source Sans Pro" panose="020B0503030403020204" pitchFamily="34" charset="0"/>
              </a:rPr>
              <a:t>.</a:t>
            </a:r>
            <a:endParaRPr lang="en-ID" sz="1100" b="0" i="0" dirty="0">
              <a:solidFill>
                <a:srgbClr val="000000"/>
              </a:solidFill>
              <a:effectLst/>
              <a:latin typeface="Source Sans Pro" panose="020B0503030403020204" pitchFamily="34" charset="0"/>
            </a:endParaRPr>
          </a:p>
        </p:txBody>
      </p:sp>
      <p:sp>
        <p:nvSpPr>
          <p:cNvPr id="4" name="Slide Number Placeholder 3"/>
          <p:cNvSpPr>
            <a:spLocks noGrp="1"/>
          </p:cNvSpPr>
          <p:nvPr>
            <p:ph type="sldNum" idx="12"/>
          </p:nvPr>
        </p:nvSpPr>
        <p:spPr>
          <a:xfrm>
            <a:off x="3884613" y="8685213"/>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55</a:t>
            </a:fld>
            <a:endParaRPr kumimoji="0" 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214909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Contoh</a:t>
            </a:r>
            <a:endParaRPr lang="en-US"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b="0" i="0" dirty="0">
                <a:solidFill>
                  <a:srgbClr val="000000"/>
                </a:solidFill>
                <a:effectLst/>
                <a:latin typeface="Source Sans Pro" panose="020B0503030403020204" pitchFamily="34" charset="0"/>
              </a:rPr>
              <a:t>Saya </a:t>
            </a:r>
            <a:r>
              <a:rPr lang="en-US" sz="1100" b="0" i="0" dirty="0" err="1">
                <a:solidFill>
                  <a:srgbClr val="000000"/>
                </a:solidFill>
                <a:effectLst/>
                <a:latin typeface="Source Sans Pro" panose="020B0503030403020204" pitchFamily="34" charset="0"/>
              </a:rPr>
              <a:t>ingin</a:t>
            </a:r>
            <a:r>
              <a:rPr lang="en-US" sz="1100" b="0" i="0" dirty="0">
                <a:solidFill>
                  <a:srgbClr val="000000"/>
                </a:solidFill>
                <a:effectLst/>
                <a:latin typeface="Source Sans Pro" panose="020B0503030403020204" pitchFamily="34" charset="0"/>
              </a:rPr>
              <a:t> </a:t>
            </a:r>
            <a:r>
              <a:rPr lang="en-US" sz="1100" b="0" i="0" dirty="0" err="1">
                <a:solidFill>
                  <a:srgbClr val="000000"/>
                </a:solidFill>
                <a:effectLst/>
                <a:latin typeface="Source Sans Pro" panose="020B0503030403020204" pitchFamily="34" charset="0"/>
              </a:rPr>
              <a:t>merasakan</a:t>
            </a:r>
            <a:r>
              <a:rPr lang="en-US" sz="1100" b="0" i="0" dirty="0">
                <a:solidFill>
                  <a:srgbClr val="000000"/>
                </a:solidFill>
                <a:effectLst/>
                <a:latin typeface="Source Sans Pro" panose="020B0503030403020204" pitchFamily="34" charset="0"/>
              </a:rPr>
              <a:t> </a:t>
            </a:r>
            <a:r>
              <a:rPr lang="en-US" sz="1100" b="0" i="0" dirty="0" err="1">
                <a:solidFill>
                  <a:srgbClr val="000000"/>
                </a:solidFill>
                <a:effectLst/>
                <a:latin typeface="Source Sans Pro" panose="020B0503030403020204" pitchFamily="34" charset="0"/>
              </a:rPr>
              <a:t>lingkungan</a:t>
            </a:r>
            <a:r>
              <a:rPr lang="en-US" sz="1100" b="0" i="0" dirty="0">
                <a:solidFill>
                  <a:srgbClr val="000000"/>
                </a:solidFill>
                <a:effectLst/>
                <a:latin typeface="Source Sans Pro" panose="020B0503030403020204" pitchFamily="34" charset="0"/>
              </a:rPr>
              <a:t> </a:t>
            </a:r>
            <a:r>
              <a:rPr lang="en-US" sz="1100" b="0" i="0" dirty="0" err="1">
                <a:solidFill>
                  <a:srgbClr val="000000"/>
                </a:solidFill>
                <a:effectLst/>
                <a:latin typeface="Source Sans Pro" panose="020B0503030403020204" pitchFamily="34" charset="0"/>
              </a:rPr>
              <a:t>kerja</a:t>
            </a:r>
            <a:r>
              <a:rPr lang="en-US" sz="1100" b="0" i="0" dirty="0">
                <a:solidFill>
                  <a:srgbClr val="000000"/>
                </a:solidFill>
                <a:effectLst/>
                <a:latin typeface="Source Sans Pro" panose="020B0503030403020204" pitchFamily="34" charset="0"/>
              </a:rPr>
              <a:t> </a:t>
            </a:r>
            <a:r>
              <a:rPr lang="en-US" sz="1100" b="0" i="0" dirty="0" err="1">
                <a:solidFill>
                  <a:srgbClr val="000000"/>
                </a:solidFill>
                <a:effectLst/>
                <a:latin typeface="Source Sans Pro" panose="020B0503030403020204" pitchFamily="34" charset="0"/>
              </a:rPr>
              <a:t>baru</a:t>
            </a:r>
            <a:r>
              <a:rPr lang="en-US" sz="1100" b="0" i="0" dirty="0">
                <a:solidFill>
                  <a:srgbClr val="000000"/>
                </a:solidFill>
                <a:effectLst/>
                <a:latin typeface="Source Sans Pro" panose="020B0503030403020204" pitchFamily="34" charset="0"/>
              </a:rPr>
              <a:t>, dan </a:t>
            </a:r>
            <a:r>
              <a:rPr lang="en-US" sz="1100" b="0" i="0" dirty="0" err="1">
                <a:solidFill>
                  <a:srgbClr val="000000"/>
                </a:solidFill>
                <a:effectLst/>
                <a:latin typeface="Source Sans Pro" panose="020B0503030403020204" pitchFamily="34" charset="0"/>
              </a:rPr>
              <a:t>bisa</a:t>
            </a:r>
            <a:r>
              <a:rPr lang="en-US" sz="1100" b="0" i="0" dirty="0">
                <a:solidFill>
                  <a:srgbClr val="000000"/>
                </a:solidFill>
                <a:effectLst/>
                <a:latin typeface="Source Sans Pro" panose="020B0503030403020204" pitchFamily="34" charset="0"/>
              </a:rPr>
              <a:t> </a:t>
            </a:r>
            <a:r>
              <a:rPr lang="en-US" sz="1100" b="0" i="0" dirty="0" err="1">
                <a:solidFill>
                  <a:srgbClr val="000000"/>
                </a:solidFill>
                <a:effectLst/>
                <a:latin typeface="Source Sans Pro" panose="020B0503030403020204" pitchFamily="34" charset="0"/>
              </a:rPr>
              <a:t>memaksimalkan</a:t>
            </a:r>
            <a:r>
              <a:rPr lang="en-US" sz="1100" b="0" i="0" dirty="0">
                <a:solidFill>
                  <a:srgbClr val="000000"/>
                </a:solidFill>
                <a:effectLst/>
                <a:latin typeface="Source Sans Pro" panose="020B0503030403020204" pitchFamily="34" charset="0"/>
              </a:rPr>
              <a:t> skill yang </a:t>
            </a:r>
            <a:r>
              <a:rPr lang="en-US" sz="1100" b="0" i="0" dirty="0" err="1">
                <a:solidFill>
                  <a:srgbClr val="000000"/>
                </a:solidFill>
                <a:effectLst/>
                <a:latin typeface="Source Sans Pro" panose="020B0503030403020204" pitchFamily="34" charset="0"/>
              </a:rPr>
              <a:t>sudah</a:t>
            </a:r>
            <a:r>
              <a:rPr lang="en-US" sz="1100" b="0" i="0" dirty="0">
                <a:solidFill>
                  <a:srgbClr val="000000"/>
                </a:solidFill>
                <a:effectLst/>
                <a:latin typeface="Source Sans Pro" panose="020B0503030403020204" pitchFamily="34" charset="0"/>
              </a:rPr>
              <a:t> </a:t>
            </a:r>
            <a:r>
              <a:rPr lang="en-US" sz="1100" b="0" i="0" dirty="0" err="1">
                <a:solidFill>
                  <a:srgbClr val="000000"/>
                </a:solidFill>
                <a:effectLst/>
                <a:latin typeface="Source Sans Pro" panose="020B0503030403020204" pitchFamily="34" charset="0"/>
              </a:rPr>
              <a:t>saya</a:t>
            </a:r>
            <a:r>
              <a:rPr lang="en-US" sz="1100" b="0" i="0" dirty="0">
                <a:solidFill>
                  <a:srgbClr val="000000"/>
                </a:solidFill>
                <a:effectLst/>
                <a:latin typeface="Source Sans Pro" panose="020B0503030403020204" pitchFamily="34" charset="0"/>
              </a:rPr>
              <a:t> </a:t>
            </a:r>
            <a:r>
              <a:rPr lang="en-US" sz="1100" b="0" i="0" dirty="0" err="1">
                <a:solidFill>
                  <a:srgbClr val="000000"/>
                </a:solidFill>
                <a:effectLst/>
                <a:latin typeface="Source Sans Pro" panose="020B0503030403020204" pitchFamily="34" charset="0"/>
              </a:rPr>
              <a:t>peroleh</a:t>
            </a:r>
            <a:r>
              <a:rPr lang="en-US" sz="1100" b="0" i="0" dirty="0">
                <a:solidFill>
                  <a:srgbClr val="000000"/>
                </a:solidFill>
                <a:effectLst/>
                <a:latin typeface="Source Sans Pro" panose="020B0503030403020204" pitchFamily="34" charset="0"/>
              </a:rPr>
              <a:t>. </a:t>
            </a:r>
            <a:r>
              <a:rPr lang="en-US" sz="1100" b="0" i="0" dirty="0" err="1">
                <a:solidFill>
                  <a:srgbClr val="000000"/>
                </a:solidFill>
                <a:effectLst/>
                <a:latin typeface="Source Sans Pro" panose="020B0503030403020204" pitchFamily="34" charset="0"/>
              </a:rPr>
              <a:t>Semoga</a:t>
            </a:r>
            <a:r>
              <a:rPr lang="en-US" sz="1100" b="0" i="0" dirty="0">
                <a:solidFill>
                  <a:srgbClr val="000000"/>
                </a:solidFill>
                <a:effectLst/>
                <a:latin typeface="Source Sans Pro" panose="020B0503030403020204" pitchFamily="34" charset="0"/>
              </a:rPr>
              <a:t> </a:t>
            </a:r>
            <a:r>
              <a:rPr lang="en-US" sz="1100" b="0" i="0" dirty="0" err="1">
                <a:solidFill>
                  <a:srgbClr val="000000"/>
                </a:solidFill>
                <a:effectLst/>
                <a:latin typeface="Source Sans Pro" panose="020B0503030403020204" pitchFamily="34" charset="0"/>
              </a:rPr>
              <a:t>saya</a:t>
            </a:r>
            <a:r>
              <a:rPr lang="en-US" sz="1100" b="0" i="0" dirty="0">
                <a:solidFill>
                  <a:srgbClr val="000000"/>
                </a:solidFill>
                <a:effectLst/>
                <a:latin typeface="Source Sans Pro" panose="020B0503030403020204" pitchFamily="34" charset="0"/>
              </a:rPr>
              <a:t> </a:t>
            </a:r>
            <a:r>
              <a:rPr lang="en-US" sz="1100" b="0" i="0" dirty="0" err="1">
                <a:solidFill>
                  <a:srgbClr val="000000"/>
                </a:solidFill>
                <a:effectLst/>
                <a:latin typeface="Source Sans Pro" panose="020B0503030403020204" pitchFamily="34" charset="0"/>
              </a:rPr>
              <a:t>bisa</a:t>
            </a:r>
            <a:r>
              <a:rPr lang="en-US" sz="1100" b="0" i="0" dirty="0">
                <a:solidFill>
                  <a:srgbClr val="000000"/>
                </a:solidFill>
                <a:effectLst/>
                <a:latin typeface="Source Sans Pro" panose="020B0503030403020204" pitchFamily="34" charset="0"/>
              </a:rPr>
              <a:t> </a:t>
            </a:r>
            <a:r>
              <a:rPr lang="en-US" sz="1100" b="0" i="0" dirty="0" err="1">
                <a:solidFill>
                  <a:srgbClr val="000000"/>
                </a:solidFill>
                <a:effectLst/>
                <a:latin typeface="Source Sans Pro" panose="020B0503030403020204" pitchFamily="34" charset="0"/>
              </a:rPr>
              <a:t>berkontribusi</a:t>
            </a:r>
            <a:r>
              <a:rPr lang="en-US" sz="1100" b="0" i="0" dirty="0">
                <a:solidFill>
                  <a:srgbClr val="000000"/>
                </a:solidFill>
                <a:effectLst/>
                <a:latin typeface="Source Sans Pro" panose="020B0503030403020204" pitchFamily="34" charset="0"/>
              </a:rPr>
              <a:t> </a:t>
            </a:r>
            <a:r>
              <a:rPr lang="en-US" sz="1100" b="0" i="0" dirty="0" err="1">
                <a:solidFill>
                  <a:srgbClr val="000000"/>
                </a:solidFill>
                <a:effectLst/>
                <a:latin typeface="Source Sans Pro" panose="020B0503030403020204" pitchFamily="34" charset="0"/>
              </a:rPr>
              <a:t>dalam</a:t>
            </a:r>
            <a:r>
              <a:rPr lang="en-US" sz="1100" b="0" i="0" dirty="0">
                <a:solidFill>
                  <a:srgbClr val="000000"/>
                </a:solidFill>
                <a:effectLst/>
                <a:latin typeface="Source Sans Pro" panose="020B0503030403020204" pitchFamily="34" charset="0"/>
              </a:rPr>
              <a:t> </a:t>
            </a:r>
            <a:r>
              <a:rPr lang="en-US" sz="1100" b="0" i="0" dirty="0" err="1">
                <a:solidFill>
                  <a:srgbClr val="000000"/>
                </a:solidFill>
                <a:effectLst/>
                <a:latin typeface="Source Sans Pro" panose="020B0503030403020204" pitchFamily="34" charset="0"/>
              </a:rPr>
              <a:t>jangka</a:t>
            </a:r>
            <a:r>
              <a:rPr lang="en-US" sz="1100" b="0" i="0" dirty="0">
                <a:solidFill>
                  <a:srgbClr val="000000"/>
                </a:solidFill>
                <a:effectLst/>
                <a:latin typeface="Source Sans Pro" panose="020B0503030403020204" pitchFamily="34" charset="0"/>
              </a:rPr>
              <a:t> </a:t>
            </a:r>
            <a:r>
              <a:rPr lang="en-US" sz="1100" b="0" i="0" dirty="0" err="1">
                <a:solidFill>
                  <a:srgbClr val="000000"/>
                </a:solidFill>
                <a:effectLst/>
                <a:latin typeface="Source Sans Pro" panose="020B0503030403020204" pitchFamily="34" charset="0"/>
              </a:rPr>
              <a:t>panjang</a:t>
            </a:r>
            <a:r>
              <a:rPr lang="en-US" sz="1100" b="0" i="0" dirty="0">
                <a:solidFill>
                  <a:srgbClr val="000000"/>
                </a:solidFill>
                <a:effectLst/>
                <a:latin typeface="Source Sans Pro" panose="020B0503030403020204" pitchFamily="34" charset="0"/>
              </a:rPr>
              <a:t> di </a:t>
            </a:r>
            <a:r>
              <a:rPr lang="en-US" sz="1100" b="0" i="0" dirty="0" err="1">
                <a:solidFill>
                  <a:srgbClr val="000000"/>
                </a:solidFill>
                <a:effectLst/>
                <a:latin typeface="Source Sans Pro" panose="020B0503030403020204" pitchFamily="34" charset="0"/>
              </a:rPr>
              <a:t>perusahaan</a:t>
            </a:r>
            <a:r>
              <a:rPr lang="en-US" sz="1100" b="0" i="0" dirty="0">
                <a:solidFill>
                  <a:srgbClr val="000000"/>
                </a:solidFill>
                <a:effectLst/>
                <a:latin typeface="Source Sans Pro" panose="020B0503030403020204" pitchFamily="34" charset="0"/>
              </a:rPr>
              <a:t> </a:t>
            </a:r>
            <a:r>
              <a:rPr lang="en-US" sz="1100" b="0" i="0" dirty="0" err="1">
                <a:solidFill>
                  <a:srgbClr val="000000"/>
                </a:solidFill>
                <a:effectLst/>
                <a:latin typeface="Source Sans Pro" panose="020B0503030403020204" pitchFamily="34" charset="0"/>
              </a:rPr>
              <a:t>ini</a:t>
            </a:r>
            <a:r>
              <a:rPr lang="en-US" sz="1100" b="0" i="0" dirty="0">
                <a:solidFill>
                  <a:srgbClr val="000000"/>
                </a:solidFill>
                <a:effectLst/>
                <a:latin typeface="Source Sans Pro" panose="020B0503030403020204" pitchFamily="34" charset="0"/>
              </a:rPr>
              <a:t>.</a:t>
            </a:r>
            <a:endParaRPr lang="en-ID" sz="1100" b="0" i="0" dirty="0">
              <a:solidFill>
                <a:srgbClr val="000000"/>
              </a:solidFill>
              <a:effectLst/>
              <a:latin typeface="Source Sans Pro" panose="020B0503030403020204" pitchFamily="34" charset="0"/>
            </a:endParaRPr>
          </a:p>
          <a:p>
            <a:pPr marL="139700" indent="0">
              <a:buNone/>
            </a:pPr>
            <a:endParaRPr lang="en-ID" dirty="0"/>
          </a:p>
        </p:txBody>
      </p:sp>
      <p:sp>
        <p:nvSpPr>
          <p:cNvPr id="4" name="Slide Number Placeholder 3"/>
          <p:cNvSpPr>
            <a:spLocks noGrp="1"/>
          </p:cNvSpPr>
          <p:nvPr>
            <p:ph type="sldNum" idx="12"/>
          </p:nvPr>
        </p:nvSpPr>
        <p:spPr>
          <a:xfrm>
            <a:off x="3884613" y="8685213"/>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56</a:t>
            </a:fld>
            <a:endParaRPr kumimoji="0" 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1413730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2c8d9bb9fc_2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2c8d9bb9fc_2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ga7274a1822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0" name="Google Shape;2190;ga7274a1822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20614d97182_1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3" name="Google Shape;483;g20614d97182_1_3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1fefc0bc3ed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1fefc0bc3ed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1e672b11629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1e672b1162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1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26500" y="1130675"/>
            <a:ext cx="62910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220225"/>
            <a:ext cx="77040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mt="66000"/>
          </a:blip>
          <a:stretch>
            <a:fillRect/>
          </a:stretch>
        </p:blipFill>
        <p:spPr>
          <a:xfrm rot="1326165" flipH="1">
            <a:off x="-1328945" y="-932567"/>
            <a:ext cx="3297389" cy="2276634"/>
          </a:xfrm>
          <a:prstGeom prst="rect">
            <a:avLst/>
          </a:prstGeom>
          <a:noFill/>
          <a:ln>
            <a:noFill/>
          </a:ln>
        </p:spPr>
      </p:pic>
      <p:pic>
        <p:nvPicPr>
          <p:cNvPr id="12" name="Google Shape;12;p2"/>
          <p:cNvPicPr preferRelativeResize="0"/>
          <p:nvPr/>
        </p:nvPicPr>
        <p:blipFill>
          <a:blip r:embed="rId3">
            <a:alphaModFix amt="64000"/>
          </a:blip>
          <a:stretch>
            <a:fillRect/>
          </a:stretch>
        </p:blipFill>
        <p:spPr>
          <a:xfrm rot="2440329">
            <a:off x="6865875" y="-711275"/>
            <a:ext cx="3592175" cy="3021601"/>
          </a:xfrm>
          <a:prstGeom prst="rect">
            <a:avLst/>
          </a:prstGeom>
          <a:noFill/>
          <a:ln>
            <a:noFill/>
          </a:ln>
        </p:spPr>
      </p:pic>
      <p:pic>
        <p:nvPicPr>
          <p:cNvPr id="13" name="Google Shape;13;p2"/>
          <p:cNvPicPr preferRelativeResize="0"/>
          <p:nvPr/>
        </p:nvPicPr>
        <p:blipFill>
          <a:blip r:embed="rId4">
            <a:alphaModFix amt="67000"/>
          </a:blip>
          <a:stretch>
            <a:fillRect/>
          </a:stretch>
        </p:blipFill>
        <p:spPr>
          <a:xfrm rot="5400000" flipH="1">
            <a:off x="-1871711" y="-356575"/>
            <a:ext cx="2894875" cy="2593326"/>
          </a:xfrm>
          <a:prstGeom prst="rect">
            <a:avLst/>
          </a:prstGeom>
          <a:noFill/>
          <a:ln>
            <a:noFill/>
          </a:ln>
        </p:spPr>
      </p:pic>
      <p:pic>
        <p:nvPicPr>
          <p:cNvPr id="14" name="Google Shape;14;p2"/>
          <p:cNvPicPr preferRelativeResize="0"/>
          <p:nvPr/>
        </p:nvPicPr>
        <p:blipFill>
          <a:blip r:embed="rId2">
            <a:alphaModFix amt="66000"/>
          </a:blip>
          <a:stretch>
            <a:fillRect/>
          </a:stretch>
        </p:blipFill>
        <p:spPr>
          <a:xfrm rot="1326165" flipH="1">
            <a:off x="-889245" y="3430558"/>
            <a:ext cx="3297389" cy="2276634"/>
          </a:xfrm>
          <a:prstGeom prst="rect">
            <a:avLst/>
          </a:prstGeom>
          <a:noFill/>
          <a:ln>
            <a:noFill/>
          </a:ln>
        </p:spPr>
      </p:pic>
      <p:pic>
        <p:nvPicPr>
          <p:cNvPr id="15" name="Google Shape;15;p2"/>
          <p:cNvPicPr preferRelativeResize="0"/>
          <p:nvPr/>
        </p:nvPicPr>
        <p:blipFill>
          <a:blip r:embed="rId5">
            <a:alphaModFix amt="82000"/>
          </a:blip>
          <a:stretch>
            <a:fillRect/>
          </a:stretch>
        </p:blipFill>
        <p:spPr>
          <a:xfrm rot="10670981">
            <a:off x="6959826" y="3022524"/>
            <a:ext cx="3632875" cy="2999026"/>
          </a:xfrm>
          <a:prstGeom prst="rect">
            <a:avLst/>
          </a:prstGeom>
          <a:noFill/>
          <a:ln>
            <a:noFill/>
          </a:ln>
        </p:spPr>
      </p:pic>
      <p:grpSp>
        <p:nvGrpSpPr>
          <p:cNvPr id="16" name="Google Shape;16;p2"/>
          <p:cNvGrpSpPr/>
          <p:nvPr/>
        </p:nvGrpSpPr>
        <p:grpSpPr>
          <a:xfrm rot="-2700000">
            <a:off x="381980" y="2801012"/>
            <a:ext cx="1344349" cy="2469678"/>
            <a:chOff x="272875" y="1419395"/>
            <a:chExt cx="255950" cy="563168"/>
          </a:xfrm>
        </p:grpSpPr>
        <p:sp>
          <p:nvSpPr>
            <p:cNvPr id="17" name="Google Shape;17;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rot="-2700000">
            <a:off x="7112113" y="-364316"/>
            <a:ext cx="1344349" cy="1995327"/>
            <a:chOff x="272875" y="1527563"/>
            <a:chExt cx="255950" cy="455000"/>
          </a:xfrm>
        </p:grpSpPr>
        <p:sp>
          <p:nvSpPr>
            <p:cNvPr id="53" name="Google Shape;53;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0800000">
            <a:off x="4793599" y="4568874"/>
            <a:ext cx="2265082" cy="2165834"/>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5_1_1">
    <p:spTree>
      <p:nvGrpSpPr>
        <p:cNvPr id="1" name="Shape 1958"/>
        <p:cNvGrpSpPr/>
        <p:nvPr/>
      </p:nvGrpSpPr>
      <p:grpSpPr>
        <a:xfrm>
          <a:off x="0" y="0"/>
          <a:ext cx="0" cy="0"/>
          <a:chOff x="0" y="0"/>
          <a:chExt cx="0" cy="0"/>
        </a:xfrm>
      </p:grpSpPr>
      <p:pic>
        <p:nvPicPr>
          <p:cNvPr id="1959" name="Google Shape;1959;p33"/>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960" name="Google Shape;1960;p33"/>
          <p:cNvGrpSpPr/>
          <p:nvPr/>
        </p:nvGrpSpPr>
        <p:grpSpPr>
          <a:xfrm rot="-8099954">
            <a:off x="15431" y="-572435"/>
            <a:ext cx="1344367" cy="1995327"/>
            <a:chOff x="272875" y="1527563"/>
            <a:chExt cx="255950" cy="455000"/>
          </a:xfrm>
        </p:grpSpPr>
        <p:sp>
          <p:nvSpPr>
            <p:cNvPr id="1961" name="Google Shape;1961;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96" name="Google Shape;1996;p33"/>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1997" name="Google Shape;1997;p33"/>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998" name="Google Shape;1998;p33"/>
          <p:cNvGrpSpPr/>
          <p:nvPr/>
        </p:nvGrpSpPr>
        <p:grpSpPr>
          <a:xfrm flipH="1">
            <a:off x="-624375" y="3487614"/>
            <a:ext cx="1344377" cy="2469659"/>
            <a:chOff x="272875" y="1419395"/>
            <a:chExt cx="255950" cy="563168"/>
          </a:xfrm>
        </p:grpSpPr>
        <p:sp>
          <p:nvSpPr>
            <p:cNvPr id="1999" name="Google Shape;1999;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4">
  <p:cSld name="CUSTOM_4_1_1_2">
    <p:spTree>
      <p:nvGrpSpPr>
        <p:cNvPr id="1" name="Shape 2076"/>
        <p:cNvGrpSpPr/>
        <p:nvPr/>
      </p:nvGrpSpPr>
      <p:grpSpPr>
        <a:xfrm>
          <a:off x="0" y="0"/>
          <a:ext cx="0" cy="0"/>
          <a:chOff x="0" y="0"/>
          <a:chExt cx="0" cy="0"/>
        </a:xfrm>
      </p:grpSpPr>
      <p:pic>
        <p:nvPicPr>
          <p:cNvPr id="2077" name="Google Shape;2077;p35"/>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2078" name="Google Shape;2078;p35"/>
          <p:cNvGrpSpPr/>
          <p:nvPr/>
        </p:nvGrpSpPr>
        <p:grpSpPr>
          <a:xfrm rot="-987768">
            <a:off x="7751817" y="-266278"/>
            <a:ext cx="1344359" cy="1995308"/>
            <a:chOff x="272875" y="1527563"/>
            <a:chExt cx="255950" cy="455000"/>
          </a:xfrm>
        </p:grpSpPr>
        <p:sp>
          <p:nvSpPr>
            <p:cNvPr id="2079" name="Google Shape;2079;p3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14" name="Google Shape;2114;p35"/>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2115" name="Google Shape;2115;p35"/>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2116" name="Google Shape;2116;p35"/>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1"/>
        <p:cNvGrpSpPr/>
        <p:nvPr/>
      </p:nvGrpSpPr>
      <p:grpSpPr>
        <a:xfrm>
          <a:off x="0" y="0"/>
          <a:ext cx="0" cy="0"/>
          <a:chOff x="0" y="0"/>
          <a:chExt cx="0" cy="0"/>
        </a:xfrm>
      </p:grpSpPr>
      <p:sp>
        <p:nvSpPr>
          <p:cNvPr id="22" name="Google Shape;22;p5"/>
          <p:cNvSpPr/>
          <p:nvPr/>
        </p:nvSpPr>
        <p:spPr>
          <a:xfrm>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5"/>
          <p:cNvSpPr txBox="1">
            <a:spLocks noGrp="1"/>
          </p:cNvSpPr>
          <p:nvPr>
            <p:ph type="title"/>
          </p:nvPr>
        </p:nvSpPr>
        <p:spPr>
          <a:xfrm>
            <a:off x="922000" y="891775"/>
            <a:ext cx="6866100" cy="857400"/>
          </a:xfrm>
          <a:prstGeom prst="rect">
            <a:avLst/>
          </a:prstGeom>
        </p:spPr>
        <p:txBody>
          <a:bodyPr spcFirstLastPara="1" wrap="square" lIns="91425" tIns="91425" rIns="91425" bIns="91425" anchor="t" anchorCtr="0">
            <a:no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a:endParaRPr/>
          </a:p>
        </p:txBody>
      </p:sp>
      <p:sp>
        <p:nvSpPr>
          <p:cNvPr id="24" name="Google Shape;24;p5"/>
          <p:cNvSpPr txBox="1">
            <a:spLocks noGrp="1"/>
          </p:cNvSpPr>
          <p:nvPr>
            <p:ph type="body" idx="1"/>
          </p:nvPr>
        </p:nvSpPr>
        <p:spPr>
          <a:xfrm>
            <a:off x="922000" y="1885951"/>
            <a:ext cx="6866100" cy="23661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Clr>
                <a:srgbClr val="FFB600"/>
              </a:buClr>
              <a:buSzPts val="1800"/>
              <a:buChar char="●"/>
              <a:defRPr/>
            </a:lvl1pPr>
            <a:lvl2pPr marL="914400" lvl="1" indent="-342900">
              <a:spcBef>
                <a:spcPts val="0"/>
              </a:spcBef>
              <a:spcAft>
                <a:spcPts val="0"/>
              </a:spcAft>
              <a:buClr>
                <a:srgbClr val="FFB600"/>
              </a:buClr>
              <a:buSzPts val="1800"/>
              <a:buChar char="○"/>
              <a:defRPr/>
            </a:lvl2pPr>
            <a:lvl3pPr marL="1371600" lvl="2" indent="-342900">
              <a:spcBef>
                <a:spcPts val="0"/>
              </a:spcBef>
              <a:spcAft>
                <a:spcPts val="0"/>
              </a:spcAft>
              <a:buClr>
                <a:srgbClr val="FFB600"/>
              </a:buClr>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5" name="Google Shape;25;p5"/>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lvl1pPr lvl="0">
              <a:buNone/>
              <a:defRPr>
                <a:solidFill>
                  <a:srgbClr val="FFB600"/>
                </a:solidFill>
              </a:defRPr>
            </a:lvl1pPr>
            <a:lvl2pPr lvl="1">
              <a:buNone/>
              <a:defRPr>
                <a:solidFill>
                  <a:srgbClr val="FFB600"/>
                </a:solidFill>
              </a:defRPr>
            </a:lvl2pPr>
            <a:lvl3pPr lvl="2">
              <a:buNone/>
              <a:defRPr>
                <a:solidFill>
                  <a:srgbClr val="FFB600"/>
                </a:solidFill>
              </a:defRPr>
            </a:lvl3pPr>
            <a:lvl4pPr lvl="3">
              <a:buNone/>
              <a:defRPr>
                <a:solidFill>
                  <a:srgbClr val="FFB600"/>
                </a:solidFill>
              </a:defRPr>
            </a:lvl4pPr>
            <a:lvl5pPr lvl="4">
              <a:buNone/>
              <a:defRPr>
                <a:solidFill>
                  <a:srgbClr val="FFB600"/>
                </a:solidFill>
              </a:defRPr>
            </a:lvl5pPr>
            <a:lvl6pPr lvl="5">
              <a:buNone/>
              <a:defRPr>
                <a:solidFill>
                  <a:srgbClr val="FFB600"/>
                </a:solidFill>
              </a:defRPr>
            </a:lvl6pPr>
            <a:lvl7pPr lvl="6">
              <a:buNone/>
              <a:defRPr>
                <a:solidFill>
                  <a:srgbClr val="FFB600"/>
                </a:solidFill>
              </a:defRPr>
            </a:lvl7pPr>
            <a:lvl8pPr lvl="7">
              <a:buNone/>
              <a:defRPr>
                <a:solidFill>
                  <a:srgbClr val="FFB600"/>
                </a:solidFill>
              </a:defRPr>
            </a:lvl8pPr>
            <a:lvl9pPr lvl="8">
              <a:buNone/>
              <a:defRPr>
                <a:solidFill>
                  <a:srgbClr val="FFB600"/>
                </a:solidFill>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2326104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Subtitle">
    <p:bg>
      <p:bgPr>
        <a:solidFill>
          <a:schemeClr val="accent1"/>
        </a:solidFill>
        <a:effectLst/>
      </p:bgPr>
    </p:bg>
    <p:spTree>
      <p:nvGrpSpPr>
        <p:cNvPr id="1" name="Shape 12"/>
        <p:cNvGrpSpPr/>
        <p:nvPr/>
      </p:nvGrpSpPr>
      <p:grpSpPr>
        <a:xfrm>
          <a:off x="0" y="0"/>
          <a:ext cx="0" cy="0"/>
          <a:chOff x="0" y="0"/>
          <a:chExt cx="0" cy="0"/>
        </a:xfrm>
      </p:grpSpPr>
      <p:sp>
        <p:nvSpPr>
          <p:cNvPr id="13" name="Google Shape;13;p3"/>
          <p:cNvSpPr/>
          <p:nvPr/>
        </p:nvSpPr>
        <p:spPr>
          <a:xfrm>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bg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ctrTitle"/>
          </p:nvPr>
        </p:nvSpPr>
        <p:spPr>
          <a:xfrm>
            <a:off x="685800" y="2726342"/>
            <a:ext cx="77724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solidFill>
                  <a:schemeClr val="bg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dirty="0"/>
          </a:p>
        </p:txBody>
      </p:sp>
      <p:sp>
        <p:nvSpPr>
          <p:cNvPr id="15" name="Google Shape;15;p3"/>
          <p:cNvSpPr txBox="1">
            <a:spLocks noGrp="1"/>
          </p:cNvSpPr>
          <p:nvPr>
            <p:ph type="subTitle" idx="1"/>
          </p:nvPr>
        </p:nvSpPr>
        <p:spPr>
          <a:xfrm>
            <a:off x="685800" y="3830653"/>
            <a:ext cx="77724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800"/>
              <a:buNone/>
              <a:defRPr>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endParaRPr/>
          </a:p>
        </p:txBody>
      </p:sp>
    </p:spTree>
    <p:extLst>
      <p:ext uri="{BB962C8B-B14F-4D97-AF65-F5344CB8AC3E}">
        <p14:creationId xmlns:p14="http://schemas.microsoft.com/office/powerpoint/2010/main" val="30586381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7AEDA-D19C-4041-94E0-DDCDA3864792}"/>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endParaRPr lang="en-ID"/>
          </a:p>
        </p:txBody>
      </p:sp>
    </p:spTree>
    <p:extLst>
      <p:ext uri="{BB962C8B-B14F-4D97-AF65-F5344CB8AC3E}">
        <p14:creationId xmlns:p14="http://schemas.microsoft.com/office/powerpoint/2010/main" val="15814114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End Slide Layout">
  <p:cSld name="1_End Slide Layout">
    <p:spTree>
      <p:nvGrpSpPr>
        <p:cNvPr id="1" name="Shape 19"/>
        <p:cNvGrpSpPr/>
        <p:nvPr/>
      </p:nvGrpSpPr>
      <p:grpSpPr>
        <a:xfrm>
          <a:off x="0" y="0"/>
          <a:ext cx="0" cy="0"/>
          <a:chOff x="0" y="0"/>
          <a:chExt cx="0" cy="0"/>
        </a:xfrm>
      </p:grpSpPr>
      <p:sp>
        <p:nvSpPr>
          <p:cNvPr id="20" name="Google Shape;20;p66"/>
          <p:cNvSpPr txBox="1">
            <a:spLocks noGrp="1"/>
          </p:cNvSpPr>
          <p:nvPr>
            <p:ph type="body" idx="1"/>
          </p:nvPr>
        </p:nvSpPr>
        <p:spPr>
          <a:xfrm>
            <a:off x="0" y="3572242"/>
            <a:ext cx="9144000" cy="576063"/>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720"/>
              </a:spcBef>
              <a:spcAft>
                <a:spcPts val="0"/>
              </a:spcAft>
              <a:buClr>
                <a:srgbClr val="3F3F3F"/>
              </a:buClr>
              <a:buSzPts val="3600"/>
              <a:buFont typeface="Arial"/>
              <a:buNone/>
              <a:defRPr sz="3600" b="0" i="0" u="none" strike="noStrike" cap="none">
                <a:solidFill>
                  <a:srgbClr val="3F3F3F"/>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1" name="Google Shape;21;p66"/>
          <p:cNvSpPr txBox="1">
            <a:spLocks noGrp="1"/>
          </p:cNvSpPr>
          <p:nvPr>
            <p:ph type="body" idx="2"/>
          </p:nvPr>
        </p:nvSpPr>
        <p:spPr>
          <a:xfrm>
            <a:off x="-148" y="4148306"/>
            <a:ext cx="9144000" cy="288032"/>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280"/>
              </a:spcBef>
              <a:spcAft>
                <a:spcPts val="0"/>
              </a:spcAft>
              <a:buClr>
                <a:srgbClr val="3F3F3F"/>
              </a:buClr>
              <a:buSzPts val="1400"/>
              <a:buFont typeface="Arial"/>
              <a:buNone/>
              <a:defRPr sz="1400" b="0" i="0" u="none" strike="noStrike" cap="none">
                <a:solidFill>
                  <a:srgbClr val="3F3F3F"/>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42204067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sic Layout">
  <p:cSld name="Basic Layout">
    <p:spTree>
      <p:nvGrpSpPr>
        <p:cNvPr id="1" name="Shape 117"/>
        <p:cNvGrpSpPr/>
        <p:nvPr/>
      </p:nvGrpSpPr>
      <p:grpSpPr>
        <a:xfrm>
          <a:off x="0" y="0"/>
          <a:ext cx="0" cy="0"/>
          <a:chOff x="0" y="0"/>
          <a:chExt cx="0" cy="0"/>
        </a:xfrm>
      </p:grpSpPr>
      <p:pic>
        <p:nvPicPr>
          <p:cNvPr id="8" name="Picture 7" descr="Chart, radar chart&#10;&#10;Description automatically generated">
            <a:extLst>
              <a:ext uri="{FF2B5EF4-FFF2-40B4-BE49-F238E27FC236}">
                <a16:creationId xmlns:a16="http://schemas.microsoft.com/office/drawing/2014/main" id="{F28B1362-C2CC-4F6C-90B1-2BD9308A5F19}"/>
              </a:ext>
            </a:extLst>
          </p:cNvPr>
          <p:cNvPicPr>
            <a:picLocks noChangeAspect="1"/>
          </p:cNvPicPr>
          <p:nvPr userDrawn="1"/>
        </p:nvPicPr>
        <p:blipFill rotWithShape="1">
          <a:blip r:embed="rId2">
            <a:grayscl/>
            <a:extLst>
              <a:ext uri="{BEBA8EAE-BF5A-486C-A8C5-ECC9F3942E4B}">
                <a14:imgProps xmlns:a14="http://schemas.microsoft.com/office/drawing/2010/main">
                  <a14:imgLayer r:embed="rId3">
                    <a14:imgEffect>
                      <a14:saturation sat="33000"/>
                    </a14:imgEffect>
                    <a14:imgEffect>
                      <a14:brightnessContrast bright="66000" contrast="-4000"/>
                    </a14:imgEffect>
                  </a14:imgLayer>
                </a14:imgProps>
              </a:ext>
            </a:extLst>
          </a:blip>
          <a:srcRect l="39449" b="40885"/>
          <a:stretch/>
        </p:blipFill>
        <p:spPr>
          <a:xfrm rot="16200000">
            <a:off x="-22018" y="145496"/>
            <a:ext cx="1856496" cy="1812459"/>
          </a:xfrm>
          <a:prstGeom prst="rect">
            <a:avLst/>
          </a:prstGeom>
          <a:noFill/>
          <a:effectLst>
            <a:reflection stA="0" endPos="52000" dist="50800" dir="5400000" sy="-100000" algn="bl" rotWithShape="0"/>
          </a:effectLst>
        </p:spPr>
      </p:pic>
      <p:pic>
        <p:nvPicPr>
          <p:cNvPr id="3" name="Picture 2" descr="Chart, radar chart&#10;&#10;Description automatically generated">
            <a:extLst>
              <a:ext uri="{FF2B5EF4-FFF2-40B4-BE49-F238E27FC236}">
                <a16:creationId xmlns:a16="http://schemas.microsoft.com/office/drawing/2014/main" id="{2C017500-FF79-4ECD-B8F6-151692BE79C0}"/>
              </a:ext>
            </a:extLst>
          </p:cNvPr>
          <p:cNvPicPr>
            <a:picLocks noChangeAspect="1"/>
          </p:cNvPicPr>
          <p:nvPr userDrawn="1"/>
        </p:nvPicPr>
        <p:blipFill rotWithShape="1">
          <a:blip r:embed="rId2">
            <a:grayscl/>
            <a:extLst>
              <a:ext uri="{BEBA8EAE-BF5A-486C-A8C5-ECC9F3942E4B}">
                <a14:imgProps xmlns:a14="http://schemas.microsoft.com/office/drawing/2010/main">
                  <a14:imgLayer r:embed="rId3">
                    <a14:imgEffect>
                      <a14:saturation sat="33000"/>
                    </a14:imgEffect>
                    <a14:imgEffect>
                      <a14:brightnessContrast bright="66000" contrast="-4000"/>
                    </a14:imgEffect>
                  </a14:imgLayer>
                </a14:imgProps>
              </a:ext>
            </a:extLst>
          </a:blip>
          <a:srcRect l="39449" b="40885"/>
          <a:stretch/>
        </p:blipFill>
        <p:spPr>
          <a:xfrm rot="5400000">
            <a:off x="7279557" y="3102977"/>
            <a:ext cx="1856496" cy="1812459"/>
          </a:xfrm>
          <a:prstGeom prst="rect">
            <a:avLst/>
          </a:prstGeom>
          <a:noFill/>
          <a:effectLst>
            <a:reflection stA="0" endPos="52000" dist="50800" dir="5400000" sy="-100000" algn="bl" rotWithShape="0"/>
          </a:effectLst>
        </p:spPr>
      </p:pic>
      <p:sp>
        <p:nvSpPr>
          <p:cNvPr id="118" name="Google Shape;118;p65"/>
          <p:cNvSpPr txBox="1">
            <a:spLocks noGrp="1"/>
          </p:cNvSpPr>
          <p:nvPr>
            <p:ph type="body" idx="1"/>
          </p:nvPr>
        </p:nvSpPr>
        <p:spPr>
          <a:xfrm>
            <a:off x="0" y="123478"/>
            <a:ext cx="9144000" cy="576064"/>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720"/>
              </a:spcBef>
              <a:spcAft>
                <a:spcPts val="0"/>
              </a:spcAft>
              <a:buClr>
                <a:srgbClr val="3F3F3F"/>
              </a:buClr>
              <a:buSzPts val="3600"/>
              <a:buFont typeface="Arial"/>
              <a:buNone/>
              <a:defRPr sz="3600" b="0" i="0" u="none" strike="noStrike" cap="none">
                <a:solidFill>
                  <a:srgbClr val="3F3F3F"/>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19" name="Google Shape;119;p65"/>
          <p:cNvSpPr txBox="1">
            <a:spLocks noGrp="1"/>
          </p:cNvSpPr>
          <p:nvPr>
            <p:ph type="body" idx="2"/>
          </p:nvPr>
        </p:nvSpPr>
        <p:spPr>
          <a:xfrm>
            <a:off x="0" y="699542"/>
            <a:ext cx="9144000" cy="288032"/>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280"/>
              </a:spcBef>
              <a:spcAft>
                <a:spcPts val="0"/>
              </a:spcAft>
              <a:buClr>
                <a:srgbClr val="3F3F3F"/>
              </a:buClr>
              <a:buSzPts val="1400"/>
              <a:buFont typeface="Arial"/>
              <a:buNone/>
              <a:defRPr sz="1400" b="0" i="0" u="none" strike="noStrike" cap="none">
                <a:solidFill>
                  <a:srgbClr val="3F3F3F"/>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0" name="Google Shape;120;p65"/>
          <p:cNvSpPr/>
          <p:nvPr/>
        </p:nvSpPr>
        <p:spPr>
          <a:xfrm>
            <a:off x="0" y="4963500"/>
            <a:ext cx="9144000" cy="180000"/>
          </a:xfrm>
          <a:prstGeom prst="rect">
            <a:avLst/>
          </a:prstGeom>
          <a:solidFill>
            <a:srgbClr val="18919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1" name="Google Shape;121;p65"/>
          <p:cNvSpPr/>
          <p:nvPr/>
        </p:nvSpPr>
        <p:spPr>
          <a:xfrm>
            <a:off x="0" y="0"/>
            <a:ext cx="9144000" cy="72000"/>
          </a:xfrm>
          <a:prstGeom prst="rect">
            <a:avLst/>
          </a:prstGeom>
          <a:solidFill>
            <a:srgbClr val="2CA0A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 name="Google Shape;145;p19">
            <a:extLst>
              <a:ext uri="{FF2B5EF4-FFF2-40B4-BE49-F238E27FC236}">
                <a16:creationId xmlns:a16="http://schemas.microsoft.com/office/drawing/2014/main" id="{11982E7F-CF86-B7E8-357E-D80C3A99D270}"/>
              </a:ext>
            </a:extLst>
          </p:cNvPr>
          <p:cNvSpPr txBox="1"/>
          <p:nvPr userDrawn="1"/>
        </p:nvSpPr>
        <p:spPr>
          <a:xfrm>
            <a:off x="188780" y="4696380"/>
            <a:ext cx="1434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dirty="0">
                <a:solidFill>
                  <a:srgbClr val="18919B"/>
                </a:solidFill>
                <a:latin typeface="Caveat"/>
                <a:ea typeface="Caveat"/>
                <a:cs typeface="Caveat"/>
                <a:sym typeface="Caveat"/>
              </a:rPr>
              <a:t>#RintisKarirImpian</a:t>
            </a:r>
            <a:endParaRPr sz="1100" b="1" dirty="0">
              <a:solidFill>
                <a:srgbClr val="18919B"/>
              </a:solidFill>
              <a:latin typeface="Caveat"/>
              <a:ea typeface="Caveat"/>
              <a:cs typeface="Caveat"/>
              <a:sym typeface="Caveat"/>
            </a:endParaRPr>
          </a:p>
        </p:txBody>
      </p:sp>
      <p:pic>
        <p:nvPicPr>
          <p:cNvPr id="10" name="Google Shape;146;p19">
            <a:extLst>
              <a:ext uri="{FF2B5EF4-FFF2-40B4-BE49-F238E27FC236}">
                <a16:creationId xmlns:a16="http://schemas.microsoft.com/office/drawing/2014/main" id="{4087FEC9-B0B9-3D66-C166-19F0C10A2590}"/>
              </a:ext>
            </a:extLst>
          </p:cNvPr>
          <p:cNvPicPr preferRelativeResize="0"/>
          <p:nvPr userDrawn="1"/>
        </p:nvPicPr>
        <p:blipFill>
          <a:blip r:embed="rId4">
            <a:alphaModFix/>
          </a:blip>
          <a:stretch>
            <a:fillRect/>
          </a:stretch>
        </p:blipFill>
        <p:spPr>
          <a:xfrm>
            <a:off x="8468232" y="4721941"/>
            <a:ext cx="558450" cy="262804"/>
          </a:xfrm>
          <a:prstGeom prst="rect">
            <a:avLst/>
          </a:prstGeom>
          <a:noFill/>
          <a:ln>
            <a:noFill/>
          </a:ln>
        </p:spPr>
      </p:pic>
    </p:spTree>
    <p:extLst>
      <p:ext uri="{BB962C8B-B14F-4D97-AF65-F5344CB8AC3E}">
        <p14:creationId xmlns:p14="http://schemas.microsoft.com/office/powerpoint/2010/main" val="36817524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1">
  <p:cSld name="Title and body 1">
    <p:spTree>
      <p:nvGrpSpPr>
        <p:cNvPr id="1" name="Shape 50"/>
        <p:cNvGrpSpPr/>
        <p:nvPr/>
      </p:nvGrpSpPr>
      <p:grpSpPr>
        <a:xfrm>
          <a:off x="0" y="0"/>
          <a:ext cx="0" cy="0"/>
          <a:chOff x="0" y="0"/>
          <a:chExt cx="0" cy="0"/>
        </a:xfrm>
      </p:grpSpPr>
    </p:spTree>
    <p:extLst>
      <p:ext uri="{BB962C8B-B14F-4D97-AF65-F5344CB8AC3E}">
        <p14:creationId xmlns:p14="http://schemas.microsoft.com/office/powerpoint/2010/main" val="26115744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000000"/>
                </a:solidFill>
              </a:rPr>
              <a:pPr/>
              <a:t>‹#›</a:t>
            </a:fld>
            <a:endParaRPr>
              <a:solidFill>
                <a:srgbClr val="000000"/>
              </a:solidFill>
            </a:endParaRPr>
          </a:p>
        </p:txBody>
      </p:sp>
    </p:spTree>
    <p:extLst>
      <p:ext uri="{BB962C8B-B14F-4D97-AF65-F5344CB8AC3E}">
        <p14:creationId xmlns:p14="http://schemas.microsoft.com/office/powerpoint/2010/main" val="33651803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5"/>
        <p:cNvGrpSpPr/>
        <p:nvPr/>
      </p:nvGrpSpPr>
      <p:grpSpPr>
        <a:xfrm>
          <a:off x="0" y="0"/>
          <a:ext cx="0" cy="0"/>
          <a:chOff x="0" y="0"/>
          <a:chExt cx="0" cy="0"/>
        </a:xfrm>
      </p:grpSpPr>
      <p:sp>
        <p:nvSpPr>
          <p:cNvPr id="16" name="Google Shape;16;p3"/>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000000"/>
                </a:solidFill>
              </a:rPr>
              <a:pPr/>
              <a:t>‹#›</a:t>
            </a:fld>
            <a:endParaRPr>
              <a:solidFill>
                <a:srgbClr val="000000"/>
              </a:solidFill>
            </a:endParaRPr>
          </a:p>
        </p:txBody>
      </p:sp>
    </p:spTree>
    <p:extLst>
      <p:ext uri="{BB962C8B-B14F-4D97-AF65-F5344CB8AC3E}">
        <p14:creationId xmlns:p14="http://schemas.microsoft.com/office/powerpoint/2010/main" val="905428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9"/>
        <p:cNvGrpSpPr/>
        <p:nvPr/>
      </p:nvGrpSpPr>
      <p:grpSpPr>
        <a:xfrm>
          <a:off x="0" y="0"/>
          <a:ext cx="0" cy="0"/>
          <a:chOff x="0" y="0"/>
          <a:chExt cx="0" cy="0"/>
        </a:xfrm>
      </p:grpSpPr>
      <p:pic>
        <p:nvPicPr>
          <p:cNvPr id="90" name="Google Shape;90;p3"/>
          <p:cNvPicPr preferRelativeResize="0"/>
          <p:nvPr/>
        </p:nvPicPr>
        <p:blipFill>
          <a:blip r:embed="rId2">
            <a:alphaModFix amt="76000"/>
          </a:blip>
          <a:stretch>
            <a:fillRect/>
          </a:stretch>
        </p:blipFill>
        <p:spPr>
          <a:xfrm>
            <a:off x="345175" y="3258079"/>
            <a:ext cx="8158656" cy="3038275"/>
          </a:xfrm>
          <a:prstGeom prst="rect">
            <a:avLst/>
          </a:prstGeom>
          <a:noFill/>
          <a:ln>
            <a:noFill/>
          </a:ln>
        </p:spPr>
      </p:pic>
      <p:pic>
        <p:nvPicPr>
          <p:cNvPr id="91" name="Google Shape;91;p3"/>
          <p:cNvPicPr preferRelativeResize="0"/>
          <p:nvPr/>
        </p:nvPicPr>
        <p:blipFill>
          <a:blip r:embed="rId3">
            <a:alphaModFix amt="47000"/>
          </a:blip>
          <a:stretch>
            <a:fillRect/>
          </a:stretch>
        </p:blipFill>
        <p:spPr>
          <a:xfrm>
            <a:off x="1630988" y="143888"/>
            <a:ext cx="5882026" cy="4855727"/>
          </a:xfrm>
          <a:prstGeom prst="rect">
            <a:avLst/>
          </a:prstGeom>
          <a:noFill/>
          <a:ln>
            <a:noFill/>
          </a:ln>
        </p:spPr>
      </p:pic>
      <p:sp>
        <p:nvSpPr>
          <p:cNvPr id="92" name="Google Shape;92;p3"/>
          <p:cNvSpPr/>
          <p:nvPr/>
        </p:nvSpPr>
        <p:spPr>
          <a:xfrm>
            <a:off x="4379243" y="-2465274"/>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3"/>
          <p:cNvGrpSpPr/>
          <p:nvPr/>
        </p:nvGrpSpPr>
        <p:grpSpPr>
          <a:xfrm rot="-2700000">
            <a:off x="473130" y="2695837"/>
            <a:ext cx="1344349" cy="2469678"/>
            <a:chOff x="272875" y="1419395"/>
            <a:chExt cx="255950" cy="563168"/>
          </a:xfrm>
        </p:grpSpPr>
        <p:sp>
          <p:nvSpPr>
            <p:cNvPr id="94" name="Google Shape;94;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3"/>
          <p:cNvGrpSpPr/>
          <p:nvPr/>
        </p:nvGrpSpPr>
        <p:grpSpPr>
          <a:xfrm rot="-2700000">
            <a:off x="8026513" y="-183341"/>
            <a:ext cx="1344349" cy="1995327"/>
            <a:chOff x="272875" y="1527563"/>
            <a:chExt cx="255950" cy="455000"/>
          </a:xfrm>
        </p:grpSpPr>
        <p:sp>
          <p:nvSpPr>
            <p:cNvPr id="130" name="Google Shape;130;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3"/>
          <p:cNvSpPr txBox="1">
            <a:spLocks noGrp="1"/>
          </p:cNvSpPr>
          <p:nvPr>
            <p:ph type="subTitle" idx="1"/>
          </p:nvPr>
        </p:nvSpPr>
        <p:spPr>
          <a:xfrm>
            <a:off x="2646000" y="3114137"/>
            <a:ext cx="3852000" cy="86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66" name="Google Shape;166;p3"/>
          <p:cNvSpPr txBox="1">
            <a:spLocks noGrp="1"/>
          </p:cNvSpPr>
          <p:nvPr>
            <p:ph type="ctrTitle"/>
          </p:nvPr>
        </p:nvSpPr>
        <p:spPr>
          <a:xfrm>
            <a:off x="2646000" y="2594236"/>
            <a:ext cx="3852000" cy="79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solidFill>
                  <a:srgbClr val="1C4587"/>
                </a:solidFill>
              </a:defRPr>
            </a:lvl1pPr>
            <a:lvl2pPr lvl="1" algn="ctr" rtl="0">
              <a:spcBef>
                <a:spcPts val="0"/>
              </a:spcBef>
              <a:spcAft>
                <a:spcPts val="0"/>
              </a:spcAft>
              <a:buClr>
                <a:srgbClr val="3C78D8"/>
              </a:buClr>
              <a:buSzPts val="800"/>
              <a:buNone/>
              <a:defRPr sz="800">
                <a:solidFill>
                  <a:srgbClr val="3C78D8"/>
                </a:solidFill>
              </a:defRPr>
            </a:lvl2pPr>
            <a:lvl3pPr lvl="2" algn="ctr" rtl="0">
              <a:spcBef>
                <a:spcPts val="0"/>
              </a:spcBef>
              <a:spcAft>
                <a:spcPts val="0"/>
              </a:spcAft>
              <a:buClr>
                <a:srgbClr val="3C78D8"/>
              </a:buClr>
              <a:buSzPts val="800"/>
              <a:buNone/>
              <a:defRPr sz="800">
                <a:solidFill>
                  <a:srgbClr val="3C78D8"/>
                </a:solidFill>
              </a:defRPr>
            </a:lvl3pPr>
            <a:lvl4pPr lvl="3" algn="ctr" rtl="0">
              <a:spcBef>
                <a:spcPts val="0"/>
              </a:spcBef>
              <a:spcAft>
                <a:spcPts val="0"/>
              </a:spcAft>
              <a:buClr>
                <a:srgbClr val="3C78D8"/>
              </a:buClr>
              <a:buSzPts val="800"/>
              <a:buNone/>
              <a:defRPr sz="800">
                <a:solidFill>
                  <a:srgbClr val="3C78D8"/>
                </a:solidFill>
              </a:defRPr>
            </a:lvl4pPr>
            <a:lvl5pPr lvl="4" algn="ctr" rtl="0">
              <a:spcBef>
                <a:spcPts val="0"/>
              </a:spcBef>
              <a:spcAft>
                <a:spcPts val="0"/>
              </a:spcAft>
              <a:buClr>
                <a:srgbClr val="3C78D8"/>
              </a:buClr>
              <a:buSzPts val="800"/>
              <a:buNone/>
              <a:defRPr sz="800">
                <a:solidFill>
                  <a:srgbClr val="3C78D8"/>
                </a:solidFill>
              </a:defRPr>
            </a:lvl5pPr>
            <a:lvl6pPr lvl="5" algn="ctr" rtl="0">
              <a:spcBef>
                <a:spcPts val="0"/>
              </a:spcBef>
              <a:spcAft>
                <a:spcPts val="0"/>
              </a:spcAft>
              <a:buClr>
                <a:srgbClr val="3C78D8"/>
              </a:buClr>
              <a:buSzPts val="800"/>
              <a:buNone/>
              <a:defRPr sz="800">
                <a:solidFill>
                  <a:srgbClr val="3C78D8"/>
                </a:solidFill>
              </a:defRPr>
            </a:lvl6pPr>
            <a:lvl7pPr lvl="6" algn="ctr" rtl="0">
              <a:spcBef>
                <a:spcPts val="0"/>
              </a:spcBef>
              <a:spcAft>
                <a:spcPts val="0"/>
              </a:spcAft>
              <a:buClr>
                <a:srgbClr val="3C78D8"/>
              </a:buClr>
              <a:buSzPts val="800"/>
              <a:buNone/>
              <a:defRPr sz="800">
                <a:solidFill>
                  <a:srgbClr val="3C78D8"/>
                </a:solidFill>
              </a:defRPr>
            </a:lvl7pPr>
            <a:lvl8pPr lvl="7" algn="ctr" rtl="0">
              <a:spcBef>
                <a:spcPts val="0"/>
              </a:spcBef>
              <a:spcAft>
                <a:spcPts val="0"/>
              </a:spcAft>
              <a:buClr>
                <a:srgbClr val="3C78D8"/>
              </a:buClr>
              <a:buSzPts val="800"/>
              <a:buNone/>
              <a:defRPr sz="800">
                <a:solidFill>
                  <a:srgbClr val="3C78D8"/>
                </a:solidFill>
              </a:defRPr>
            </a:lvl8pPr>
            <a:lvl9pPr lvl="8" algn="ctr" rtl="0">
              <a:spcBef>
                <a:spcPts val="0"/>
              </a:spcBef>
              <a:spcAft>
                <a:spcPts val="0"/>
              </a:spcAft>
              <a:buClr>
                <a:srgbClr val="3C78D8"/>
              </a:buClr>
              <a:buSzPts val="800"/>
              <a:buNone/>
              <a:defRPr sz="800">
                <a:solidFill>
                  <a:srgbClr val="3C78D8"/>
                </a:solidFill>
              </a:defRPr>
            </a:lvl9pPr>
          </a:lstStyle>
          <a:p>
            <a:endParaRPr/>
          </a:p>
        </p:txBody>
      </p:sp>
      <p:sp>
        <p:nvSpPr>
          <p:cNvPr id="167" name="Google Shape;167;p3"/>
          <p:cNvSpPr txBox="1">
            <a:spLocks noGrp="1"/>
          </p:cNvSpPr>
          <p:nvPr>
            <p:ph type="title" idx="2" hasCustomPrompt="1"/>
          </p:nvPr>
        </p:nvSpPr>
        <p:spPr>
          <a:xfrm>
            <a:off x="2646000" y="894175"/>
            <a:ext cx="3852000" cy="2031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15000">
                <a:solidFill>
                  <a:srgbClr val="1C4587"/>
                </a:solidFill>
              </a:defRPr>
            </a:lvl1pPr>
            <a:lvl2pPr lvl="1"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endParaRPr/>
          </a:p>
        </p:txBody>
      </p:sp>
      <p:sp>
        <p:nvSpPr>
          <p:cNvPr id="22" name="Google Shape;22;p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000000"/>
                </a:solidFill>
              </a:rPr>
              <a:pPr/>
              <a:t>‹#›</a:t>
            </a:fld>
            <a:endParaRPr>
              <a:solidFill>
                <a:srgbClr val="000000"/>
              </a:solidFill>
            </a:endParaRPr>
          </a:p>
        </p:txBody>
      </p:sp>
    </p:spTree>
    <p:extLst>
      <p:ext uri="{BB962C8B-B14F-4D97-AF65-F5344CB8AC3E}">
        <p14:creationId xmlns:p14="http://schemas.microsoft.com/office/powerpoint/2010/main" val="39332245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 name="Google Shape;27;p5"/>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000000"/>
                </a:solidFill>
              </a:rPr>
              <a:pPr/>
              <a:t>‹#›</a:t>
            </a:fld>
            <a:endParaRPr>
              <a:solidFill>
                <a:srgbClr val="000000"/>
              </a:solidFill>
            </a:endParaRPr>
          </a:p>
        </p:txBody>
      </p:sp>
    </p:spTree>
    <p:extLst>
      <p:ext uri="{BB962C8B-B14F-4D97-AF65-F5344CB8AC3E}">
        <p14:creationId xmlns:p14="http://schemas.microsoft.com/office/powerpoint/2010/main" val="6277657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000000"/>
                </a:solidFill>
              </a:rPr>
              <a:pPr/>
              <a:t>‹#›</a:t>
            </a:fld>
            <a:endParaRPr>
              <a:solidFill>
                <a:srgbClr val="000000"/>
              </a:solidFill>
            </a:endParaRPr>
          </a:p>
        </p:txBody>
      </p:sp>
    </p:spTree>
    <p:extLst>
      <p:ext uri="{BB962C8B-B14F-4D97-AF65-F5344CB8AC3E}">
        <p14:creationId xmlns:p14="http://schemas.microsoft.com/office/powerpoint/2010/main" val="7194984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5" name="Google Shape;35;p7"/>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000000"/>
                </a:solidFill>
              </a:rPr>
              <a:pPr/>
              <a:t>‹#›</a:t>
            </a:fld>
            <a:endParaRPr>
              <a:solidFill>
                <a:srgbClr val="000000"/>
              </a:solidFill>
            </a:endParaRPr>
          </a:p>
        </p:txBody>
      </p:sp>
    </p:spTree>
    <p:extLst>
      <p:ext uri="{BB962C8B-B14F-4D97-AF65-F5344CB8AC3E}">
        <p14:creationId xmlns:p14="http://schemas.microsoft.com/office/powerpoint/2010/main" val="28165248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endParaRPr/>
          </a:p>
        </p:txBody>
      </p:sp>
      <p:sp>
        <p:nvSpPr>
          <p:cNvPr id="39" name="Google Shape;39;p8"/>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000000"/>
                </a:solidFill>
              </a:rPr>
              <a:pPr/>
              <a:t>‹#›</a:t>
            </a:fld>
            <a:endParaRPr>
              <a:solidFill>
                <a:srgbClr val="000000"/>
              </a:solidFill>
            </a:endParaRPr>
          </a:p>
        </p:txBody>
      </p:sp>
    </p:spTree>
    <p:extLst>
      <p:ext uri="{BB962C8B-B14F-4D97-AF65-F5344CB8AC3E}">
        <p14:creationId xmlns:p14="http://schemas.microsoft.com/office/powerpoint/2010/main" val="172193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endParaRPr/>
          </a:p>
        </p:txBody>
      </p:sp>
      <p:cxnSp>
        <p:nvCxnSpPr>
          <p:cNvPr id="43" name="Google Shape;43;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endParaRPr/>
          </a:p>
        </p:txBody>
      </p:sp>
      <p:sp>
        <p:nvSpPr>
          <p:cNvPr id="45" name="Google Shape;45;p9"/>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34187190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000000"/>
                </a:solidFill>
              </a:rPr>
              <a:pPr/>
              <a:t>‹#›</a:t>
            </a:fld>
            <a:endParaRPr>
              <a:solidFill>
                <a:srgbClr val="000000"/>
              </a:solidFill>
            </a:endParaRPr>
          </a:p>
        </p:txBody>
      </p:sp>
    </p:spTree>
    <p:extLst>
      <p:ext uri="{BB962C8B-B14F-4D97-AF65-F5344CB8AC3E}">
        <p14:creationId xmlns:p14="http://schemas.microsoft.com/office/powerpoint/2010/main" val="14255485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endParaRPr/>
          </a:p>
        </p:txBody>
      </p:sp>
      <p:sp>
        <p:nvSpPr>
          <p:cNvPr id="53" name="Google Shape;53;p11"/>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000000"/>
                </a:solidFill>
              </a:rPr>
              <a:pPr/>
              <a:t>‹#›</a:t>
            </a:fld>
            <a:endParaRPr>
              <a:solidFill>
                <a:srgbClr val="000000"/>
              </a:solidFill>
            </a:endParaRPr>
          </a:p>
        </p:txBody>
      </p:sp>
    </p:spTree>
    <p:extLst>
      <p:ext uri="{BB962C8B-B14F-4D97-AF65-F5344CB8AC3E}">
        <p14:creationId xmlns:p14="http://schemas.microsoft.com/office/powerpoint/2010/main" val="12242930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000000"/>
                </a:solidFill>
              </a:rPr>
              <a:pPr/>
              <a:t>‹#›</a:t>
            </a:fld>
            <a:endParaRPr>
              <a:solidFill>
                <a:srgbClr val="000000"/>
              </a:solidFill>
            </a:endParaRPr>
          </a:p>
        </p:txBody>
      </p:sp>
    </p:spTree>
    <p:extLst>
      <p:ext uri="{BB962C8B-B14F-4D97-AF65-F5344CB8AC3E}">
        <p14:creationId xmlns:p14="http://schemas.microsoft.com/office/powerpoint/2010/main" val="10420474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1">
  <p:cSld name="Blank 1">
    <p:spTree>
      <p:nvGrpSpPr>
        <p:cNvPr id="1" name="Shape 58"/>
        <p:cNvGrpSpPr/>
        <p:nvPr/>
      </p:nvGrpSpPr>
      <p:grpSpPr>
        <a:xfrm>
          <a:off x="0" y="0"/>
          <a:ext cx="0" cy="0"/>
          <a:chOff x="0" y="0"/>
          <a:chExt cx="0" cy="0"/>
        </a:xfrm>
      </p:grpSpPr>
      <p:sp>
        <p:nvSpPr>
          <p:cNvPr id="59" name="Google Shape;59;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lvl="0" indent="0" algn="r" rtl="0">
              <a:lnSpc>
                <a:spcPct val="100000"/>
              </a:lnSpc>
              <a:spcBef>
                <a:spcPts val="0"/>
              </a:spcBef>
              <a:spcAft>
                <a:spcPts val="0"/>
              </a:spcAft>
              <a:buSzPts val="1000"/>
              <a:buNone/>
              <a:defRPr sz="1000" b="0" i="0" u="none" strike="noStrike" cap="none">
                <a:solidFill>
                  <a:srgbClr val="595959"/>
                </a:solidFill>
                <a:latin typeface="Arial"/>
                <a:ea typeface="Arial"/>
                <a:cs typeface="Arial"/>
                <a:sym typeface="Arial"/>
              </a:defRPr>
            </a:lvl1pPr>
            <a:lvl2pPr marL="0" lvl="1" indent="0" algn="r" rtl="0">
              <a:lnSpc>
                <a:spcPct val="100000"/>
              </a:lnSpc>
              <a:spcBef>
                <a:spcPts val="0"/>
              </a:spcBef>
              <a:spcAft>
                <a:spcPts val="0"/>
              </a:spcAft>
              <a:buSzPts val="1000"/>
              <a:buNone/>
              <a:defRPr sz="1000" b="0" i="0" u="none" strike="noStrike" cap="none">
                <a:solidFill>
                  <a:srgbClr val="595959"/>
                </a:solidFill>
                <a:latin typeface="Arial"/>
                <a:ea typeface="Arial"/>
                <a:cs typeface="Arial"/>
                <a:sym typeface="Arial"/>
              </a:defRPr>
            </a:lvl2pPr>
            <a:lvl3pPr marL="0" lvl="2" indent="0" algn="r" rtl="0">
              <a:lnSpc>
                <a:spcPct val="100000"/>
              </a:lnSpc>
              <a:spcBef>
                <a:spcPts val="0"/>
              </a:spcBef>
              <a:spcAft>
                <a:spcPts val="0"/>
              </a:spcAft>
              <a:buSzPts val="1000"/>
              <a:buNone/>
              <a:defRPr sz="1000" b="0" i="0" u="none" strike="noStrike" cap="none">
                <a:solidFill>
                  <a:srgbClr val="595959"/>
                </a:solidFill>
                <a:latin typeface="Arial"/>
                <a:ea typeface="Arial"/>
                <a:cs typeface="Arial"/>
                <a:sym typeface="Arial"/>
              </a:defRPr>
            </a:lvl3pPr>
            <a:lvl4pPr marL="0" lvl="3" indent="0" algn="r" rtl="0">
              <a:lnSpc>
                <a:spcPct val="100000"/>
              </a:lnSpc>
              <a:spcBef>
                <a:spcPts val="0"/>
              </a:spcBef>
              <a:spcAft>
                <a:spcPts val="0"/>
              </a:spcAft>
              <a:buSzPts val="1000"/>
              <a:buNone/>
              <a:defRPr sz="1000" b="0" i="0" u="none" strike="noStrike" cap="none">
                <a:solidFill>
                  <a:srgbClr val="595959"/>
                </a:solidFill>
                <a:latin typeface="Arial"/>
                <a:ea typeface="Arial"/>
                <a:cs typeface="Arial"/>
                <a:sym typeface="Arial"/>
              </a:defRPr>
            </a:lvl4pPr>
            <a:lvl5pPr marL="0" lvl="4" indent="0" algn="r" rtl="0">
              <a:lnSpc>
                <a:spcPct val="100000"/>
              </a:lnSpc>
              <a:spcBef>
                <a:spcPts val="0"/>
              </a:spcBef>
              <a:spcAft>
                <a:spcPts val="0"/>
              </a:spcAft>
              <a:buSzPts val="1000"/>
              <a:buNone/>
              <a:defRPr sz="1000" b="0" i="0" u="none" strike="noStrike" cap="none">
                <a:solidFill>
                  <a:srgbClr val="595959"/>
                </a:solidFill>
                <a:latin typeface="Arial"/>
                <a:ea typeface="Arial"/>
                <a:cs typeface="Arial"/>
                <a:sym typeface="Arial"/>
              </a:defRPr>
            </a:lvl5pPr>
            <a:lvl6pPr marL="0" lvl="5" indent="0" algn="r" rtl="0">
              <a:lnSpc>
                <a:spcPct val="100000"/>
              </a:lnSpc>
              <a:spcBef>
                <a:spcPts val="0"/>
              </a:spcBef>
              <a:spcAft>
                <a:spcPts val="0"/>
              </a:spcAft>
              <a:buSzPts val="1000"/>
              <a:buNone/>
              <a:defRPr sz="1000" b="0" i="0" u="none" strike="noStrike" cap="none">
                <a:solidFill>
                  <a:srgbClr val="595959"/>
                </a:solidFill>
                <a:latin typeface="Arial"/>
                <a:ea typeface="Arial"/>
                <a:cs typeface="Arial"/>
                <a:sym typeface="Arial"/>
              </a:defRPr>
            </a:lvl6pPr>
            <a:lvl7pPr marL="0" lvl="6" indent="0" algn="r" rtl="0">
              <a:lnSpc>
                <a:spcPct val="100000"/>
              </a:lnSpc>
              <a:spcBef>
                <a:spcPts val="0"/>
              </a:spcBef>
              <a:spcAft>
                <a:spcPts val="0"/>
              </a:spcAft>
              <a:buSzPts val="1000"/>
              <a:buNone/>
              <a:defRPr sz="1000" b="0" i="0" u="none" strike="noStrike" cap="none">
                <a:solidFill>
                  <a:srgbClr val="595959"/>
                </a:solidFill>
                <a:latin typeface="Arial"/>
                <a:ea typeface="Arial"/>
                <a:cs typeface="Arial"/>
                <a:sym typeface="Arial"/>
              </a:defRPr>
            </a:lvl7pPr>
            <a:lvl8pPr marL="0" lvl="7" indent="0" algn="r" rtl="0">
              <a:lnSpc>
                <a:spcPct val="100000"/>
              </a:lnSpc>
              <a:spcBef>
                <a:spcPts val="0"/>
              </a:spcBef>
              <a:spcAft>
                <a:spcPts val="0"/>
              </a:spcAft>
              <a:buSzPts val="1000"/>
              <a:buNone/>
              <a:defRPr sz="1000" b="0" i="0" u="none" strike="noStrike" cap="none">
                <a:solidFill>
                  <a:srgbClr val="595959"/>
                </a:solidFill>
                <a:latin typeface="Arial"/>
                <a:ea typeface="Arial"/>
                <a:cs typeface="Arial"/>
                <a:sym typeface="Arial"/>
              </a:defRPr>
            </a:lvl8pPr>
            <a:lvl9pPr marL="0" lvl="8" indent="0" algn="r" rtl="0">
              <a:lnSpc>
                <a:spcPct val="100000"/>
              </a:lnSpc>
              <a:spcBef>
                <a:spcPts val="0"/>
              </a:spcBef>
              <a:spcAft>
                <a:spcPts val="0"/>
              </a:spcAft>
              <a:buSzPts val="1000"/>
              <a:buNone/>
              <a:defRPr sz="1000" b="0" i="0" u="none" strike="noStrike" cap="none">
                <a:solidFill>
                  <a:srgbClr val="595959"/>
                </a:solidFill>
                <a:latin typeface="Arial"/>
                <a:ea typeface="Arial"/>
                <a:cs typeface="Arial"/>
                <a:sym typeface="Arial"/>
              </a:defRPr>
            </a:lvl9pPr>
          </a:lstStyle>
          <a:p>
            <a:fld id="{00000000-1234-1234-1234-123412341234}" type="slidenum">
              <a:rPr lang="en"/>
              <a:pPr/>
              <a:t>‹#›</a:t>
            </a:fld>
            <a:endParaRPr/>
          </a:p>
        </p:txBody>
      </p:sp>
      <p:sp>
        <p:nvSpPr>
          <p:cNvPr id="60" name="Google Shape;60;p13"/>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algn="r">
              <a:buSzPts val="1000"/>
            </a:pPr>
            <a:fld id="{00000000-1234-1234-1234-123412341234}" type="slidenum">
              <a:rPr lang="en" sz="1000">
                <a:solidFill>
                  <a:srgbClr val="595959"/>
                </a:solidFill>
              </a:rPr>
              <a:pPr algn="r">
                <a:buSzPts val="1000"/>
              </a:pPr>
              <a:t>‹#›</a:t>
            </a:fld>
            <a:endParaRPr sz="1000">
              <a:solidFill>
                <a:srgbClr val="595959"/>
              </a:solidFill>
            </a:endParaRPr>
          </a:p>
        </p:txBody>
      </p:sp>
      <p:grpSp>
        <p:nvGrpSpPr>
          <p:cNvPr id="61" name="Google Shape;61;p13"/>
          <p:cNvGrpSpPr/>
          <p:nvPr/>
        </p:nvGrpSpPr>
        <p:grpSpPr>
          <a:xfrm>
            <a:off x="3854590" y="4740701"/>
            <a:ext cx="1434817" cy="389011"/>
            <a:chOff x="3248325" y="4588800"/>
            <a:chExt cx="2045939" cy="554700"/>
          </a:xfrm>
        </p:grpSpPr>
        <p:sp>
          <p:nvSpPr>
            <p:cNvPr id="62" name="Google Shape;62;p13"/>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endParaRPr/>
            </a:p>
          </p:txBody>
        </p:sp>
        <p:sp>
          <p:nvSpPr>
            <p:cNvPr id="63" name="Google Shape;63;p13"/>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endParaRPr/>
            </a:p>
          </p:txBody>
        </p:sp>
        <p:sp>
          <p:nvSpPr>
            <p:cNvPr id="64" name="Google Shape;64;p13"/>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endParaRPr/>
            </a:p>
          </p:txBody>
        </p:sp>
      </p:grpSp>
      <p:grpSp>
        <p:nvGrpSpPr>
          <p:cNvPr id="65" name="Google Shape;65;p13"/>
          <p:cNvGrpSpPr/>
          <p:nvPr/>
        </p:nvGrpSpPr>
        <p:grpSpPr>
          <a:xfrm>
            <a:off x="8325085" y="65156"/>
            <a:ext cx="763768" cy="752531"/>
            <a:chOff x="695950" y="3458000"/>
            <a:chExt cx="966550" cy="952450"/>
          </a:xfrm>
        </p:grpSpPr>
        <p:sp>
          <p:nvSpPr>
            <p:cNvPr id="66" name="Google Shape;66;p13"/>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endParaRPr/>
            </a:p>
          </p:txBody>
        </p:sp>
        <p:sp>
          <p:nvSpPr>
            <p:cNvPr id="67" name="Google Shape;67;p13"/>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endParaRPr/>
            </a:p>
          </p:txBody>
        </p:sp>
        <p:sp>
          <p:nvSpPr>
            <p:cNvPr id="68" name="Google Shape;68;p13"/>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endParaRPr/>
            </a:p>
          </p:txBody>
        </p:sp>
        <p:sp>
          <p:nvSpPr>
            <p:cNvPr id="69" name="Google Shape;69;p13"/>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endParaRPr/>
            </a:p>
          </p:txBody>
        </p:sp>
        <p:sp>
          <p:nvSpPr>
            <p:cNvPr id="70" name="Google Shape;70;p13"/>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endParaRPr/>
            </a:p>
          </p:txBody>
        </p:sp>
        <p:sp>
          <p:nvSpPr>
            <p:cNvPr id="71" name="Google Shape;71;p13"/>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endParaRPr/>
            </a:p>
          </p:txBody>
        </p:sp>
        <p:sp>
          <p:nvSpPr>
            <p:cNvPr id="72" name="Google Shape;72;p13"/>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endParaRPr/>
            </a:p>
          </p:txBody>
        </p:sp>
        <p:sp>
          <p:nvSpPr>
            <p:cNvPr id="73" name="Google Shape;73;p13"/>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endParaRPr/>
            </a:p>
          </p:txBody>
        </p:sp>
        <p:sp>
          <p:nvSpPr>
            <p:cNvPr id="74" name="Google Shape;74;p13"/>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endParaRPr/>
            </a:p>
          </p:txBody>
        </p:sp>
      </p:grpSp>
      <p:sp>
        <p:nvSpPr>
          <p:cNvPr id="75" name="Google Shape;75;p13"/>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r>
              <a:rPr lang="en" sz="1100" b="1">
                <a:solidFill>
                  <a:srgbClr val="18919B"/>
                </a:solidFill>
                <a:latin typeface="Caveat"/>
                <a:ea typeface="Caveat"/>
                <a:cs typeface="Caveat"/>
                <a:sym typeface="Caveat"/>
              </a:rPr>
              <a:t>#RintisKarirImpian</a:t>
            </a:r>
            <a:endParaRPr sz="1100" b="1">
              <a:solidFill>
                <a:srgbClr val="18919B"/>
              </a:solidFill>
              <a:latin typeface="Caveat"/>
              <a:ea typeface="Caveat"/>
              <a:cs typeface="Caveat"/>
              <a:sym typeface="Caveat"/>
            </a:endParaRPr>
          </a:p>
        </p:txBody>
      </p:sp>
      <p:pic>
        <p:nvPicPr>
          <p:cNvPr id="76" name="Google Shape;76;p13"/>
          <p:cNvPicPr preferRelativeResize="0"/>
          <p:nvPr/>
        </p:nvPicPr>
        <p:blipFill rotWithShape="1">
          <a:blip r:embed="rId2">
            <a:alphaModFix/>
          </a:blip>
          <a:srcRect/>
          <a:stretch/>
        </p:blipFill>
        <p:spPr>
          <a:xfrm>
            <a:off x="8410175" y="4803796"/>
            <a:ext cx="558450" cy="262804"/>
          </a:xfrm>
          <a:prstGeom prst="rect">
            <a:avLst/>
          </a:prstGeom>
          <a:noFill/>
          <a:ln>
            <a:noFill/>
          </a:ln>
        </p:spPr>
      </p:pic>
    </p:spTree>
    <p:extLst>
      <p:ext uri="{BB962C8B-B14F-4D97-AF65-F5344CB8AC3E}">
        <p14:creationId xmlns:p14="http://schemas.microsoft.com/office/powerpoint/2010/main" val="2402471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0"/>
        <p:cNvGrpSpPr/>
        <p:nvPr/>
      </p:nvGrpSpPr>
      <p:grpSpPr>
        <a:xfrm>
          <a:off x="0" y="0"/>
          <a:ext cx="0" cy="0"/>
          <a:chOff x="0" y="0"/>
          <a:chExt cx="0" cy="0"/>
        </a:xfrm>
      </p:grpSpPr>
      <p:sp>
        <p:nvSpPr>
          <p:cNvPr id="541" name="Google Shape;541;p9"/>
          <p:cNvSpPr txBox="1">
            <a:spLocks noGrp="1"/>
          </p:cNvSpPr>
          <p:nvPr>
            <p:ph type="subTitle" idx="1"/>
          </p:nvPr>
        </p:nvSpPr>
        <p:spPr>
          <a:xfrm flipH="1">
            <a:off x="5047900" y="2607067"/>
            <a:ext cx="3367800" cy="1063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542" name="Google Shape;542;p9"/>
          <p:cNvSpPr txBox="1">
            <a:spLocks noGrp="1"/>
          </p:cNvSpPr>
          <p:nvPr>
            <p:ph type="ctrTitle"/>
          </p:nvPr>
        </p:nvSpPr>
        <p:spPr>
          <a:xfrm flipH="1">
            <a:off x="4571900" y="1697799"/>
            <a:ext cx="3860400" cy="934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pic>
        <p:nvPicPr>
          <p:cNvPr id="543" name="Google Shape;543;p9"/>
          <p:cNvPicPr preferRelativeResize="0"/>
          <p:nvPr/>
        </p:nvPicPr>
        <p:blipFill>
          <a:blip r:embed="rId2">
            <a:alphaModFix amt="82000"/>
          </a:blip>
          <a:stretch>
            <a:fillRect/>
          </a:stretch>
        </p:blipFill>
        <p:spPr>
          <a:xfrm>
            <a:off x="6498000" y="3581373"/>
            <a:ext cx="3440400" cy="2840126"/>
          </a:xfrm>
          <a:prstGeom prst="rect">
            <a:avLst/>
          </a:prstGeom>
          <a:noFill/>
          <a:ln>
            <a:noFill/>
          </a:ln>
        </p:spPr>
      </p:pic>
      <p:sp>
        <p:nvSpPr>
          <p:cNvPr id="544" name="Google Shape;544;p9"/>
          <p:cNvSpPr/>
          <p:nvPr/>
        </p:nvSpPr>
        <p:spPr>
          <a:xfrm rot="-2569776">
            <a:off x="7774946" y="-1017900"/>
            <a:ext cx="2265043" cy="216579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 name="Google Shape;545;p9"/>
          <p:cNvGrpSpPr/>
          <p:nvPr/>
        </p:nvGrpSpPr>
        <p:grpSpPr>
          <a:xfrm rot="-6629356">
            <a:off x="7495291" y="3526103"/>
            <a:ext cx="1344346" cy="2469672"/>
            <a:chOff x="272875" y="1419395"/>
            <a:chExt cx="255950" cy="563168"/>
          </a:xfrm>
        </p:grpSpPr>
        <p:sp>
          <p:nvSpPr>
            <p:cNvPr id="546" name="Google Shape;546;p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9"/>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9"/>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9"/>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9"/>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9"/>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9"/>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81" name="Google Shape;581;p9"/>
          <p:cNvPicPr preferRelativeResize="0"/>
          <p:nvPr/>
        </p:nvPicPr>
        <p:blipFill>
          <a:blip r:embed="rId3">
            <a:alphaModFix amt="82000"/>
          </a:blip>
          <a:stretch>
            <a:fillRect/>
          </a:stretch>
        </p:blipFill>
        <p:spPr>
          <a:xfrm rot="-5400005">
            <a:off x="-1096437" y="-959501"/>
            <a:ext cx="3632875" cy="2999026"/>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1698617" y="1400049"/>
            <a:ext cx="2867100" cy="5277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2400"/>
              <a:buNone/>
              <a:defRPr sz="16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79" name="Google Shape;79;p14"/>
          <p:cNvSpPr txBox="1">
            <a:spLocks noGrp="1"/>
          </p:cNvSpPr>
          <p:nvPr>
            <p:ph type="subTitle" idx="1"/>
          </p:nvPr>
        </p:nvSpPr>
        <p:spPr>
          <a:xfrm>
            <a:off x="1698617" y="2015470"/>
            <a:ext cx="2867100" cy="9120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0" name="Google Shape;80;p14"/>
          <p:cNvSpPr txBox="1">
            <a:spLocks noGrp="1"/>
          </p:cNvSpPr>
          <p:nvPr>
            <p:ph type="title" idx="2"/>
          </p:nvPr>
        </p:nvSpPr>
        <p:spPr>
          <a:xfrm flipH="1">
            <a:off x="4593236" y="1400049"/>
            <a:ext cx="2867100" cy="5277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2400"/>
              <a:buNone/>
              <a:defRPr sz="16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81" name="Google Shape;81;p14"/>
          <p:cNvSpPr txBox="1">
            <a:spLocks noGrp="1"/>
          </p:cNvSpPr>
          <p:nvPr>
            <p:ph type="subTitle" idx="3"/>
          </p:nvPr>
        </p:nvSpPr>
        <p:spPr>
          <a:xfrm>
            <a:off x="4593236" y="2015470"/>
            <a:ext cx="2867100" cy="9120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2" name="Google Shape;82;p14"/>
          <p:cNvSpPr txBox="1">
            <a:spLocks noGrp="1"/>
          </p:cNvSpPr>
          <p:nvPr>
            <p:ph type="title" idx="4"/>
          </p:nvPr>
        </p:nvSpPr>
        <p:spPr>
          <a:xfrm>
            <a:off x="1698617" y="3004407"/>
            <a:ext cx="2867100" cy="5277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2400"/>
              <a:buNone/>
              <a:defRPr sz="16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83" name="Google Shape;83;p14"/>
          <p:cNvSpPr txBox="1">
            <a:spLocks noGrp="1"/>
          </p:cNvSpPr>
          <p:nvPr>
            <p:ph type="subTitle" idx="5"/>
          </p:nvPr>
        </p:nvSpPr>
        <p:spPr>
          <a:xfrm>
            <a:off x="1698617" y="3619626"/>
            <a:ext cx="2867100" cy="9120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4" name="Google Shape;84;p14"/>
          <p:cNvSpPr txBox="1">
            <a:spLocks noGrp="1"/>
          </p:cNvSpPr>
          <p:nvPr>
            <p:ph type="title" idx="6"/>
          </p:nvPr>
        </p:nvSpPr>
        <p:spPr>
          <a:xfrm flipH="1">
            <a:off x="4593236" y="3004407"/>
            <a:ext cx="2867100" cy="5277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2400"/>
              <a:buNone/>
              <a:defRPr sz="16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85" name="Google Shape;85;p14"/>
          <p:cNvSpPr txBox="1">
            <a:spLocks noGrp="1"/>
          </p:cNvSpPr>
          <p:nvPr>
            <p:ph type="subTitle" idx="7"/>
          </p:nvPr>
        </p:nvSpPr>
        <p:spPr>
          <a:xfrm>
            <a:off x="4593236" y="3619626"/>
            <a:ext cx="2867100" cy="9120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86" name="Google Shape;86;p14"/>
          <p:cNvPicPr preferRelativeResize="0"/>
          <p:nvPr/>
        </p:nvPicPr>
        <p:blipFill rotWithShape="1">
          <a:blip r:embed="rId2">
            <a:alphaModFix amt="47000"/>
          </a:blip>
          <a:srcRect/>
          <a:stretch/>
        </p:blipFill>
        <p:spPr>
          <a:xfrm rot="1331770">
            <a:off x="-1977764" y="3821949"/>
            <a:ext cx="2989902" cy="2468226"/>
          </a:xfrm>
          <a:prstGeom prst="rect">
            <a:avLst/>
          </a:prstGeom>
          <a:noFill/>
          <a:ln>
            <a:noFill/>
          </a:ln>
        </p:spPr>
      </p:pic>
      <p:grpSp>
        <p:nvGrpSpPr>
          <p:cNvPr id="87" name="Google Shape;87;p14"/>
          <p:cNvGrpSpPr/>
          <p:nvPr/>
        </p:nvGrpSpPr>
        <p:grpSpPr>
          <a:xfrm rot="-987768">
            <a:off x="-733825" y="3875612"/>
            <a:ext cx="1344359" cy="1995308"/>
            <a:chOff x="272875" y="1527563"/>
            <a:chExt cx="255950" cy="455000"/>
          </a:xfrm>
        </p:grpSpPr>
        <p:sp>
          <p:nvSpPr>
            <p:cNvPr id="88" name="Google Shape;88;p1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89" name="Google Shape;89;p1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90" name="Google Shape;90;p1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91" name="Google Shape;91;p1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92" name="Google Shape;92;p1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93" name="Google Shape;93;p1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94" name="Google Shape;94;p1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95" name="Google Shape;95;p1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96" name="Google Shape;96;p1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97" name="Google Shape;97;p1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98" name="Google Shape;98;p1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99" name="Google Shape;99;p1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00" name="Google Shape;100;p1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01" name="Google Shape;101;p1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02" name="Google Shape;102;p1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03" name="Google Shape;103;p1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04" name="Google Shape;104;p1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05" name="Google Shape;105;p1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06" name="Google Shape;106;p1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07" name="Google Shape;107;p1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08" name="Google Shape;108;p1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09" name="Google Shape;109;p1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10" name="Google Shape;110;p1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11" name="Google Shape;111;p1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12" name="Google Shape;112;p1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13" name="Google Shape;113;p1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14" name="Google Shape;114;p1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15" name="Google Shape;115;p1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16" name="Google Shape;116;p1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17" name="Google Shape;117;p1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18" name="Google Shape;118;p1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19" name="Google Shape;119;p1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20" name="Google Shape;120;p1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21" name="Google Shape;121;p1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22" name="Google Shape;122;p1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grpSp>
      <p:pic>
        <p:nvPicPr>
          <p:cNvPr id="123" name="Google Shape;123;p14"/>
          <p:cNvPicPr preferRelativeResize="0"/>
          <p:nvPr/>
        </p:nvPicPr>
        <p:blipFill rotWithShape="1">
          <a:blip r:embed="rId3">
            <a:alphaModFix amt="74000"/>
          </a:blip>
          <a:srcRect/>
          <a:stretch/>
        </p:blipFill>
        <p:spPr>
          <a:xfrm flipH="1">
            <a:off x="7809444" y="4139664"/>
            <a:ext cx="2894870" cy="2593321"/>
          </a:xfrm>
          <a:prstGeom prst="rect">
            <a:avLst/>
          </a:prstGeom>
          <a:noFill/>
          <a:ln>
            <a:noFill/>
          </a:ln>
        </p:spPr>
      </p:pic>
      <p:pic>
        <p:nvPicPr>
          <p:cNvPr id="124" name="Google Shape;124;p14"/>
          <p:cNvPicPr preferRelativeResize="0"/>
          <p:nvPr/>
        </p:nvPicPr>
        <p:blipFill rotWithShape="1">
          <a:blip r:embed="rId4">
            <a:alphaModFix amt="62000"/>
          </a:blip>
          <a:srcRect/>
          <a:stretch/>
        </p:blipFill>
        <p:spPr>
          <a:xfrm rot="9368145" flipH="1">
            <a:off x="-1509155" y="-1246007"/>
            <a:ext cx="2894870" cy="2593321"/>
          </a:xfrm>
          <a:prstGeom prst="rect">
            <a:avLst/>
          </a:prstGeom>
          <a:noFill/>
          <a:ln>
            <a:noFill/>
          </a:ln>
        </p:spPr>
      </p:pic>
      <p:grpSp>
        <p:nvGrpSpPr>
          <p:cNvPr id="125" name="Google Shape;125;p14"/>
          <p:cNvGrpSpPr/>
          <p:nvPr/>
        </p:nvGrpSpPr>
        <p:grpSpPr>
          <a:xfrm rot="5400065">
            <a:off x="8667138" y="-1129868"/>
            <a:ext cx="1344377" cy="1995312"/>
            <a:chOff x="272875" y="1527563"/>
            <a:chExt cx="255950" cy="455000"/>
          </a:xfrm>
        </p:grpSpPr>
        <p:sp>
          <p:nvSpPr>
            <p:cNvPr id="126" name="Google Shape;126;p1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27" name="Google Shape;127;p1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28" name="Google Shape;128;p1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29" name="Google Shape;129;p1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30" name="Google Shape;130;p1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31" name="Google Shape;131;p1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32" name="Google Shape;132;p1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33" name="Google Shape;133;p1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34" name="Google Shape;134;p1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35" name="Google Shape;135;p1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36" name="Google Shape;136;p1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37" name="Google Shape;137;p1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38" name="Google Shape;138;p1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39" name="Google Shape;139;p1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40" name="Google Shape;140;p1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41" name="Google Shape;141;p1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42" name="Google Shape;142;p1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43" name="Google Shape;143;p1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44" name="Google Shape;144;p1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45" name="Google Shape;145;p1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46" name="Google Shape;146;p1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47" name="Google Shape;147;p1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48" name="Google Shape;148;p1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49" name="Google Shape;149;p1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50" name="Google Shape;150;p1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51" name="Google Shape;151;p1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52" name="Google Shape;152;p1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53" name="Google Shape;153;p1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54" name="Google Shape;154;p1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55" name="Google Shape;155;p1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56" name="Google Shape;156;p1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57" name="Google Shape;157;p1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58" name="Google Shape;158;p1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59" name="Google Shape;159;p1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60" name="Google Shape;160;p1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grpSp>
      <p:pic>
        <p:nvPicPr>
          <p:cNvPr id="161" name="Google Shape;161;p14"/>
          <p:cNvPicPr preferRelativeResize="0"/>
          <p:nvPr/>
        </p:nvPicPr>
        <p:blipFill rotWithShape="1">
          <a:blip r:embed="rId2">
            <a:alphaModFix amt="47000"/>
          </a:blip>
          <a:srcRect/>
          <a:stretch/>
        </p:blipFill>
        <p:spPr>
          <a:xfrm rot="-10643014">
            <a:off x="7943422" y="-1509312"/>
            <a:ext cx="2989903" cy="2468227"/>
          </a:xfrm>
          <a:prstGeom prst="rect">
            <a:avLst/>
          </a:prstGeom>
          <a:noFill/>
          <a:ln>
            <a:noFill/>
          </a:ln>
        </p:spPr>
      </p:pic>
      <p:sp>
        <p:nvSpPr>
          <p:cNvPr id="162" name="Google Shape;162;p14"/>
          <p:cNvSpPr txBox="1">
            <a:spLocks noGrp="1"/>
          </p:cNvSpPr>
          <p:nvPr>
            <p:ph type="ctrTitle" idx="8"/>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800"/>
              <a:buNone/>
              <a:defRPr/>
            </a:lvl1pPr>
            <a:lvl2pPr lvl="1" algn="ctr" rtl="0">
              <a:lnSpc>
                <a:spcPct val="100000"/>
              </a:lnSpc>
              <a:spcBef>
                <a:spcPts val="0"/>
              </a:spcBef>
              <a:spcAft>
                <a:spcPts val="0"/>
              </a:spcAft>
              <a:buSzPts val="800"/>
              <a:buNone/>
              <a:defRPr sz="800"/>
            </a:lvl2pPr>
            <a:lvl3pPr lvl="2" algn="ctr" rtl="0">
              <a:lnSpc>
                <a:spcPct val="100000"/>
              </a:lnSpc>
              <a:spcBef>
                <a:spcPts val="0"/>
              </a:spcBef>
              <a:spcAft>
                <a:spcPts val="0"/>
              </a:spcAft>
              <a:buSzPts val="800"/>
              <a:buNone/>
              <a:defRPr sz="800"/>
            </a:lvl3pPr>
            <a:lvl4pPr lvl="3" algn="ctr" rtl="0">
              <a:lnSpc>
                <a:spcPct val="100000"/>
              </a:lnSpc>
              <a:spcBef>
                <a:spcPts val="0"/>
              </a:spcBef>
              <a:spcAft>
                <a:spcPts val="0"/>
              </a:spcAft>
              <a:buSzPts val="800"/>
              <a:buNone/>
              <a:defRPr sz="800"/>
            </a:lvl4pPr>
            <a:lvl5pPr lvl="4" algn="ctr" rtl="0">
              <a:lnSpc>
                <a:spcPct val="100000"/>
              </a:lnSpc>
              <a:spcBef>
                <a:spcPts val="0"/>
              </a:spcBef>
              <a:spcAft>
                <a:spcPts val="0"/>
              </a:spcAft>
              <a:buSzPts val="800"/>
              <a:buNone/>
              <a:defRPr sz="800"/>
            </a:lvl5pPr>
            <a:lvl6pPr lvl="5" algn="ctr" rtl="0">
              <a:lnSpc>
                <a:spcPct val="100000"/>
              </a:lnSpc>
              <a:spcBef>
                <a:spcPts val="0"/>
              </a:spcBef>
              <a:spcAft>
                <a:spcPts val="0"/>
              </a:spcAft>
              <a:buSzPts val="800"/>
              <a:buNone/>
              <a:defRPr sz="800"/>
            </a:lvl6pPr>
            <a:lvl7pPr lvl="6" algn="ctr" rtl="0">
              <a:lnSpc>
                <a:spcPct val="100000"/>
              </a:lnSpc>
              <a:spcBef>
                <a:spcPts val="0"/>
              </a:spcBef>
              <a:spcAft>
                <a:spcPts val="0"/>
              </a:spcAft>
              <a:buSzPts val="800"/>
              <a:buNone/>
              <a:defRPr sz="800"/>
            </a:lvl7pPr>
            <a:lvl8pPr lvl="7" algn="ctr" rtl="0">
              <a:lnSpc>
                <a:spcPct val="100000"/>
              </a:lnSpc>
              <a:spcBef>
                <a:spcPts val="0"/>
              </a:spcBef>
              <a:spcAft>
                <a:spcPts val="0"/>
              </a:spcAft>
              <a:buSzPts val="800"/>
              <a:buNone/>
              <a:defRPr sz="800"/>
            </a:lvl8pPr>
            <a:lvl9pPr lvl="8" algn="ctr" rtl="0">
              <a:lnSpc>
                <a:spcPct val="100000"/>
              </a:lnSpc>
              <a:spcBef>
                <a:spcPts val="0"/>
              </a:spcBef>
              <a:spcAft>
                <a:spcPts val="0"/>
              </a:spcAft>
              <a:buSzPts val="800"/>
              <a:buNone/>
              <a:defRPr sz="800"/>
            </a:lvl9pPr>
          </a:lstStyle>
          <a:p>
            <a:endParaRPr/>
          </a:p>
        </p:txBody>
      </p:sp>
      <p:sp>
        <p:nvSpPr>
          <p:cNvPr id="163" name="Google Shape;163;p14"/>
          <p:cNvSpPr/>
          <p:nvPr/>
        </p:nvSpPr>
        <p:spPr>
          <a:xfrm rot="-7373435">
            <a:off x="-1518218" y="3027895"/>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Tree>
    <p:extLst>
      <p:ext uri="{BB962C8B-B14F-4D97-AF65-F5344CB8AC3E}">
        <p14:creationId xmlns:p14="http://schemas.microsoft.com/office/powerpoint/2010/main" val="21250058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64"/>
        <p:cNvGrpSpPr/>
        <p:nvPr/>
      </p:nvGrpSpPr>
      <p:grpSpPr>
        <a:xfrm>
          <a:off x="0" y="0"/>
          <a:ext cx="0" cy="0"/>
          <a:chOff x="0" y="0"/>
          <a:chExt cx="0" cy="0"/>
        </a:xfrm>
      </p:grpSpPr>
      <p:pic>
        <p:nvPicPr>
          <p:cNvPr id="165" name="Google Shape;165;p15"/>
          <p:cNvPicPr preferRelativeResize="0"/>
          <p:nvPr/>
        </p:nvPicPr>
        <p:blipFill rotWithShape="1">
          <a:blip r:embed="rId2">
            <a:alphaModFix amt="66000"/>
          </a:blip>
          <a:srcRect/>
          <a:stretch/>
        </p:blipFill>
        <p:spPr>
          <a:xfrm rot="5399990" flipH="1">
            <a:off x="7705516" y="-598318"/>
            <a:ext cx="3297389" cy="2276637"/>
          </a:xfrm>
          <a:prstGeom prst="rect">
            <a:avLst/>
          </a:prstGeom>
          <a:noFill/>
          <a:ln>
            <a:noFill/>
          </a:ln>
        </p:spPr>
      </p:pic>
      <p:grpSp>
        <p:nvGrpSpPr>
          <p:cNvPr id="166" name="Google Shape;166;p15"/>
          <p:cNvGrpSpPr/>
          <p:nvPr/>
        </p:nvGrpSpPr>
        <p:grpSpPr>
          <a:xfrm rot="-987768">
            <a:off x="7751887" y="-266300"/>
            <a:ext cx="1344359" cy="1995308"/>
            <a:chOff x="272875" y="1527563"/>
            <a:chExt cx="255950" cy="455000"/>
          </a:xfrm>
        </p:grpSpPr>
        <p:sp>
          <p:nvSpPr>
            <p:cNvPr id="167" name="Google Shape;167;p1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68" name="Google Shape;168;p1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69" name="Google Shape;169;p1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70" name="Google Shape;170;p1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71" name="Google Shape;171;p1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72" name="Google Shape;172;p1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73" name="Google Shape;173;p1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74" name="Google Shape;174;p1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75" name="Google Shape;175;p1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76" name="Google Shape;176;p1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77" name="Google Shape;177;p1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78" name="Google Shape;178;p1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79" name="Google Shape;179;p1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80" name="Google Shape;180;p1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81" name="Google Shape;181;p1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82" name="Google Shape;182;p1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83" name="Google Shape;183;p1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84" name="Google Shape;184;p1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85" name="Google Shape;185;p1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86" name="Google Shape;186;p1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87" name="Google Shape;187;p1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88" name="Google Shape;188;p1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89" name="Google Shape;189;p1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90" name="Google Shape;190;p1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91" name="Google Shape;191;p1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92" name="Google Shape;192;p1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93" name="Google Shape;193;p1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94" name="Google Shape;194;p1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95" name="Google Shape;195;p1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96" name="Google Shape;196;p1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97" name="Google Shape;197;p1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98" name="Google Shape;198;p1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199" name="Google Shape;199;p1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00" name="Google Shape;200;p1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01" name="Google Shape;201;p1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grpSp>
      <p:pic>
        <p:nvPicPr>
          <p:cNvPr id="202" name="Google Shape;202;p15"/>
          <p:cNvPicPr preferRelativeResize="0"/>
          <p:nvPr/>
        </p:nvPicPr>
        <p:blipFill rotWithShape="1">
          <a:blip r:embed="rId3">
            <a:alphaModFix amt="74000"/>
          </a:blip>
          <a:srcRect/>
          <a:stretch/>
        </p:blipFill>
        <p:spPr>
          <a:xfrm rot="-10162003" flipH="1">
            <a:off x="-1091107" y="-1133759"/>
            <a:ext cx="2894871" cy="2593322"/>
          </a:xfrm>
          <a:prstGeom prst="rect">
            <a:avLst/>
          </a:prstGeom>
          <a:noFill/>
          <a:ln>
            <a:noFill/>
          </a:ln>
        </p:spPr>
      </p:pic>
      <p:pic>
        <p:nvPicPr>
          <p:cNvPr id="203" name="Google Shape;203;p15"/>
          <p:cNvPicPr preferRelativeResize="0"/>
          <p:nvPr/>
        </p:nvPicPr>
        <p:blipFill rotWithShape="1">
          <a:blip r:embed="rId4">
            <a:alphaModFix amt="76000"/>
          </a:blip>
          <a:srcRect/>
          <a:stretch/>
        </p:blipFill>
        <p:spPr>
          <a:xfrm rot="363351">
            <a:off x="802621" y="4291783"/>
            <a:ext cx="7605804" cy="2832382"/>
          </a:xfrm>
          <a:prstGeom prst="rect">
            <a:avLst/>
          </a:prstGeom>
          <a:noFill/>
          <a:ln>
            <a:noFill/>
          </a:ln>
        </p:spPr>
      </p:pic>
      <p:sp>
        <p:nvSpPr>
          <p:cNvPr id="204" name="Google Shape;204;p15"/>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05" name="Google Shape;205;p15"/>
          <p:cNvSpPr txBox="1">
            <a:spLocks noGrp="1"/>
          </p:cNvSpPr>
          <p:nvPr>
            <p:ph type="ctrTitle"/>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800"/>
              <a:buNone/>
              <a:defRPr/>
            </a:lvl1pPr>
            <a:lvl2pPr lvl="1" algn="ctr" rtl="0">
              <a:lnSpc>
                <a:spcPct val="100000"/>
              </a:lnSpc>
              <a:spcBef>
                <a:spcPts val="0"/>
              </a:spcBef>
              <a:spcAft>
                <a:spcPts val="0"/>
              </a:spcAft>
              <a:buSzPts val="800"/>
              <a:buNone/>
              <a:defRPr sz="800"/>
            </a:lvl2pPr>
            <a:lvl3pPr lvl="2" algn="ctr" rtl="0">
              <a:lnSpc>
                <a:spcPct val="100000"/>
              </a:lnSpc>
              <a:spcBef>
                <a:spcPts val="0"/>
              </a:spcBef>
              <a:spcAft>
                <a:spcPts val="0"/>
              </a:spcAft>
              <a:buSzPts val="800"/>
              <a:buNone/>
              <a:defRPr sz="800"/>
            </a:lvl3pPr>
            <a:lvl4pPr lvl="3" algn="ctr" rtl="0">
              <a:lnSpc>
                <a:spcPct val="100000"/>
              </a:lnSpc>
              <a:spcBef>
                <a:spcPts val="0"/>
              </a:spcBef>
              <a:spcAft>
                <a:spcPts val="0"/>
              </a:spcAft>
              <a:buSzPts val="800"/>
              <a:buNone/>
              <a:defRPr sz="800"/>
            </a:lvl4pPr>
            <a:lvl5pPr lvl="4" algn="ctr" rtl="0">
              <a:lnSpc>
                <a:spcPct val="100000"/>
              </a:lnSpc>
              <a:spcBef>
                <a:spcPts val="0"/>
              </a:spcBef>
              <a:spcAft>
                <a:spcPts val="0"/>
              </a:spcAft>
              <a:buSzPts val="800"/>
              <a:buNone/>
              <a:defRPr sz="800"/>
            </a:lvl5pPr>
            <a:lvl6pPr lvl="5" algn="ctr" rtl="0">
              <a:lnSpc>
                <a:spcPct val="100000"/>
              </a:lnSpc>
              <a:spcBef>
                <a:spcPts val="0"/>
              </a:spcBef>
              <a:spcAft>
                <a:spcPts val="0"/>
              </a:spcAft>
              <a:buSzPts val="800"/>
              <a:buNone/>
              <a:defRPr sz="800"/>
            </a:lvl6pPr>
            <a:lvl7pPr lvl="6" algn="ctr" rtl="0">
              <a:lnSpc>
                <a:spcPct val="100000"/>
              </a:lnSpc>
              <a:spcBef>
                <a:spcPts val="0"/>
              </a:spcBef>
              <a:spcAft>
                <a:spcPts val="0"/>
              </a:spcAft>
              <a:buSzPts val="800"/>
              <a:buNone/>
              <a:defRPr sz="800"/>
            </a:lvl7pPr>
            <a:lvl8pPr lvl="7" algn="ctr" rtl="0">
              <a:lnSpc>
                <a:spcPct val="100000"/>
              </a:lnSpc>
              <a:spcBef>
                <a:spcPts val="0"/>
              </a:spcBef>
              <a:spcAft>
                <a:spcPts val="0"/>
              </a:spcAft>
              <a:buSzPts val="800"/>
              <a:buNone/>
              <a:defRPr sz="800"/>
            </a:lvl8pPr>
            <a:lvl9pPr lvl="8" algn="ctr" rtl="0">
              <a:lnSpc>
                <a:spcPct val="100000"/>
              </a:lnSpc>
              <a:spcBef>
                <a:spcPts val="0"/>
              </a:spcBef>
              <a:spcAft>
                <a:spcPts val="0"/>
              </a:spcAft>
              <a:buSzPts val="800"/>
              <a:buNone/>
              <a:defRPr sz="800"/>
            </a:lvl9pPr>
          </a:lstStyle>
          <a:p>
            <a:endParaRPr/>
          </a:p>
        </p:txBody>
      </p:sp>
    </p:spTree>
    <p:extLst>
      <p:ext uri="{BB962C8B-B14F-4D97-AF65-F5344CB8AC3E}">
        <p14:creationId xmlns:p14="http://schemas.microsoft.com/office/powerpoint/2010/main" val="36779129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206"/>
        <p:cNvGrpSpPr/>
        <p:nvPr/>
      </p:nvGrpSpPr>
      <p:grpSpPr>
        <a:xfrm>
          <a:off x="0" y="0"/>
          <a:ext cx="0" cy="0"/>
          <a:chOff x="0" y="0"/>
          <a:chExt cx="0" cy="0"/>
        </a:xfrm>
      </p:grpSpPr>
      <p:pic>
        <p:nvPicPr>
          <p:cNvPr id="207" name="Google Shape;207;p16"/>
          <p:cNvPicPr preferRelativeResize="0"/>
          <p:nvPr/>
        </p:nvPicPr>
        <p:blipFill rotWithShape="1">
          <a:blip r:embed="rId2">
            <a:alphaModFix amt="64000"/>
          </a:blip>
          <a:srcRect/>
          <a:stretch/>
        </p:blipFill>
        <p:spPr>
          <a:xfrm rot="5400000">
            <a:off x="6963311" y="-630813"/>
            <a:ext cx="3592176" cy="3021600"/>
          </a:xfrm>
          <a:prstGeom prst="rect">
            <a:avLst/>
          </a:prstGeom>
          <a:noFill/>
          <a:ln>
            <a:noFill/>
          </a:ln>
        </p:spPr>
      </p:pic>
      <p:pic>
        <p:nvPicPr>
          <p:cNvPr id="208" name="Google Shape;208;p16"/>
          <p:cNvPicPr preferRelativeResize="0"/>
          <p:nvPr/>
        </p:nvPicPr>
        <p:blipFill rotWithShape="1">
          <a:blip r:embed="rId3">
            <a:alphaModFix amt="66000"/>
          </a:blip>
          <a:srcRect/>
          <a:stretch/>
        </p:blipFill>
        <p:spPr>
          <a:xfrm rot="1326165" flipH="1">
            <a:off x="-191444" y="4128884"/>
            <a:ext cx="3297389" cy="2276635"/>
          </a:xfrm>
          <a:prstGeom prst="rect">
            <a:avLst/>
          </a:prstGeom>
          <a:noFill/>
          <a:ln>
            <a:noFill/>
          </a:ln>
        </p:spPr>
      </p:pic>
      <p:grpSp>
        <p:nvGrpSpPr>
          <p:cNvPr id="209" name="Google Shape;209;p16"/>
          <p:cNvGrpSpPr/>
          <p:nvPr/>
        </p:nvGrpSpPr>
        <p:grpSpPr>
          <a:xfrm rot="-2700000">
            <a:off x="8026514" y="-183340"/>
            <a:ext cx="1344349" cy="1995327"/>
            <a:chOff x="272875" y="1527563"/>
            <a:chExt cx="255950" cy="455000"/>
          </a:xfrm>
        </p:grpSpPr>
        <p:sp>
          <p:nvSpPr>
            <p:cNvPr id="210" name="Google Shape;210;p1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11" name="Google Shape;211;p1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12" name="Google Shape;212;p1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13" name="Google Shape;213;p1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14" name="Google Shape;214;p1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15" name="Google Shape;215;p1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16" name="Google Shape;216;p1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17" name="Google Shape;217;p1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18" name="Google Shape;218;p1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19" name="Google Shape;219;p1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20" name="Google Shape;220;p1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21" name="Google Shape;221;p1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22" name="Google Shape;222;p1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23" name="Google Shape;223;p1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24" name="Google Shape;224;p1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25" name="Google Shape;225;p1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26" name="Google Shape;226;p1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27" name="Google Shape;227;p1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28" name="Google Shape;228;p1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29" name="Google Shape;229;p1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30" name="Google Shape;230;p1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31" name="Google Shape;231;p1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32" name="Google Shape;232;p1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33" name="Google Shape;233;p1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34" name="Google Shape;234;p1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35" name="Google Shape;235;p1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36" name="Google Shape;236;p1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37" name="Google Shape;237;p1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38" name="Google Shape;238;p1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39" name="Google Shape;239;p1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40" name="Google Shape;240;p1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41" name="Google Shape;241;p1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42" name="Google Shape;242;p1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43" name="Google Shape;243;p1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44" name="Google Shape;244;p1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grpSp>
      <p:sp>
        <p:nvSpPr>
          <p:cNvPr id="245" name="Google Shape;245;p16"/>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a:buSzPts val="1400"/>
            </a:pPr>
            <a:endParaRPr/>
          </a:p>
        </p:txBody>
      </p:sp>
      <p:pic>
        <p:nvPicPr>
          <p:cNvPr id="246" name="Google Shape;246;p16"/>
          <p:cNvPicPr preferRelativeResize="0"/>
          <p:nvPr/>
        </p:nvPicPr>
        <p:blipFill rotWithShape="1">
          <a:blip r:embed="rId4">
            <a:alphaModFix amt="74000"/>
          </a:blip>
          <a:srcRect/>
          <a:stretch/>
        </p:blipFill>
        <p:spPr>
          <a:xfrm rot="7675040">
            <a:off x="2669916" y="-1516164"/>
            <a:ext cx="2894877" cy="2593327"/>
          </a:xfrm>
          <a:prstGeom prst="rect">
            <a:avLst/>
          </a:prstGeom>
          <a:noFill/>
          <a:ln>
            <a:noFill/>
          </a:ln>
        </p:spPr>
      </p:pic>
      <p:pic>
        <p:nvPicPr>
          <p:cNvPr id="247" name="Google Shape;247;p16"/>
          <p:cNvPicPr preferRelativeResize="0"/>
          <p:nvPr/>
        </p:nvPicPr>
        <p:blipFill rotWithShape="1">
          <a:blip r:embed="rId5">
            <a:alphaModFix amt="74000"/>
          </a:blip>
          <a:srcRect/>
          <a:stretch/>
        </p:blipFill>
        <p:spPr>
          <a:xfrm rot="-9631575" flipH="1">
            <a:off x="-1503235" y="-1230424"/>
            <a:ext cx="2894874" cy="2593324"/>
          </a:xfrm>
          <a:prstGeom prst="rect">
            <a:avLst/>
          </a:prstGeom>
          <a:noFill/>
          <a:ln>
            <a:noFill/>
          </a:ln>
        </p:spPr>
      </p:pic>
    </p:spTree>
    <p:extLst>
      <p:ext uri="{BB962C8B-B14F-4D97-AF65-F5344CB8AC3E}">
        <p14:creationId xmlns:p14="http://schemas.microsoft.com/office/powerpoint/2010/main" val="14307818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six columns ">
  <p:cSld name="Title and six columns ">
    <p:spTree>
      <p:nvGrpSpPr>
        <p:cNvPr id="1" name="Shape 248"/>
        <p:cNvGrpSpPr/>
        <p:nvPr/>
      </p:nvGrpSpPr>
      <p:grpSpPr>
        <a:xfrm>
          <a:off x="0" y="0"/>
          <a:ext cx="0" cy="0"/>
          <a:chOff x="0" y="0"/>
          <a:chExt cx="0" cy="0"/>
        </a:xfrm>
      </p:grpSpPr>
      <p:pic>
        <p:nvPicPr>
          <p:cNvPr id="249" name="Google Shape;249;p17"/>
          <p:cNvPicPr preferRelativeResize="0"/>
          <p:nvPr/>
        </p:nvPicPr>
        <p:blipFill rotWithShape="1">
          <a:blip r:embed="rId2">
            <a:alphaModFix amt="66000"/>
          </a:blip>
          <a:srcRect/>
          <a:stretch/>
        </p:blipFill>
        <p:spPr>
          <a:xfrm rot="-2343514" flipH="1">
            <a:off x="-1156226" y="-1467160"/>
            <a:ext cx="3297389" cy="2276639"/>
          </a:xfrm>
          <a:prstGeom prst="rect">
            <a:avLst/>
          </a:prstGeom>
          <a:noFill/>
          <a:ln>
            <a:noFill/>
          </a:ln>
        </p:spPr>
      </p:pic>
      <p:pic>
        <p:nvPicPr>
          <p:cNvPr id="250" name="Google Shape;250;p17"/>
          <p:cNvPicPr preferRelativeResize="0"/>
          <p:nvPr/>
        </p:nvPicPr>
        <p:blipFill rotWithShape="1">
          <a:blip r:embed="rId3">
            <a:alphaModFix amt="74000"/>
          </a:blip>
          <a:srcRect/>
          <a:stretch/>
        </p:blipFill>
        <p:spPr>
          <a:xfrm rot="-10162003" flipH="1">
            <a:off x="-1091107" y="-1133759"/>
            <a:ext cx="2894871" cy="2593322"/>
          </a:xfrm>
          <a:prstGeom prst="rect">
            <a:avLst/>
          </a:prstGeom>
          <a:noFill/>
          <a:ln>
            <a:noFill/>
          </a:ln>
        </p:spPr>
      </p:pic>
      <p:grpSp>
        <p:nvGrpSpPr>
          <p:cNvPr id="251" name="Google Shape;251;p17"/>
          <p:cNvGrpSpPr/>
          <p:nvPr/>
        </p:nvGrpSpPr>
        <p:grpSpPr>
          <a:xfrm rot="-8099954">
            <a:off x="25678" y="-768949"/>
            <a:ext cx="1344367" cy="1995327"/>
            <a:chOff x="272875" y="1527563"/>
            <a:chExt cx="255950" cy="455000"/>
          </a:xfrm>
        </p:grpSpPr>
        <p:sp>
          <p:nvSpPr>
            <p:cNvPr id="252" name="Google Shape;252;p1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53" name="Google Shape;253;p1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54" name="Google Shape;254;p1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55" name="Google Shape;255;p1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56" name="Google Shape;256;p1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57" name="Google Shape;257;p1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58" name="Google Shape;258;p1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59" name="Google Shape;259;p1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60" name="Google Shape;260;p1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61" name="Google Shape;261;p1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62" name="Google Shape;262;p1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63" name="Google Shape;263;p1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64" name="Google Shape;264;p1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65" name="Google Shape;265;p1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66" name="Google Shape;266;p1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67" name="Google Shape;267;p1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68" name="Google Shape;268;p1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69" name="Google Shape;269;p1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70" name="Google Shape;270;p1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71" name="Google Shape;271;p1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72" name="Google Shape;272;p1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73" name="Google Shape;273;p1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74" name="Google Shape;274;p1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75" name="Google Shape;275;p1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76" name="Google Shape;276;p1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77" name="Google Shape;277;p1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78" name="Google Shape;278;p1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79" name="Google Shape;279;p1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80" name="Google Shape;280;p1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81" name="Google Shape;281;p1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82" name="Google Shape;282;p1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83" name="Google Shape;283;p1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84" name="Google Shape;284;p1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85" name="Google Shape;285;p1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86" name="Google Shape;286;p1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grpSp>
      <p:pic>
        <p:nvPicPr>
          <p:cNvPr id="287" name="Google Shape;287;p17"/>
          <p:cNvPicPr preferRelativeResize="0"/>
          <p:nvPr/>
        </p:nvPicPr>
        <p:blipFill rotWithShape="1">
          <a:blip r:embed="rId3">
            <a:alphaModFix amt="74000"/>
          </a:blip>
          <a:srcRect/>
          <a:stretch/>
        </p:blipFill>
        <p:spPr>
          <a:xfrm rot="-6814727" flipH="1">
            <a:off x="7454267" y="-1182806"/>
            <a:ext cx="2894871" cy="2593322"/>
          </a:xfrm>
          <a:prstGeom prst="rect">
            <a:avLst/>
          </a:prstGeom>
          <a:noFill/>
          <a:ln>
            <a:noFill/>
          </a:ln>
        </p:spPr>
      </p:pic>
      <p:pic>
        <p:nvPicPr>
          <p:cNvPr id="288" name="Google Shape;288;p17"/>
          <p:cNvPicPr preferRelativeResize="0"/>
          <p:nvPr/>
        </p:nvPicPr>
        <p:blipFill rotWithShape="1">
          <a:blip r:embed="rId4">
            <a:alphaModFix amt="76000"/>
          </a:blip>
          <a:srcRect/>
          <a:stretch/>
        </p:blipFill>
        <p:spPr>
          <a:xfrm rot="-1136126">
            <a:off x="4365128" y="4231553"/>
            <a:ext cx="7605805" cy="2832381"/>
          </a:xfrm>
          <a:prstGeom prst="rect">
            <a:avLst/>
          </a:prstGeom>
          <a:noFill/>
          <a:ln>
            <a:noFill/>
          </a:ln>
        </p:spPr>
      </p:pic>
      <p:grpSp>
        <p:nvGrpSpPr>
          <p:cNvPr id="289" name="Google Shape;289;p17"/>
          <p:cNvGrpSpPr/>
          <p:nvPr/>
        </p:nvGrpSpPr>
        <p:grpSpPr>
          <a:xfrm rot="3618644">
            <a:off x="7686864" y="3841483"/>
            <a:ext cx="1344356" cy="2469647"/>
            <a:chOff x="272875" y="1419395"/>
            <a:chExt cx="255950" cy="563168"/>
          </a:xfrm>
        </p:grpSpPr>
        <p:sp>
          <p:nvSpPr>
            <p:cNvPr id="290" name="Google Shape;290;p1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91" name="Google Shape;291;p1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92" name="Google Shape;292;p1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93" name="Google Shape;293;p1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94" name="Google Shape;294;p1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95" name="Google Shape;295;p1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96" name="Google Shape;296;p1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97" name="Google Shape;297;p1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98" name="Google Shape;298;p1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299" name="Google Shape;299;p1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300" name="Google Shape;300;p1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301" name="Google Shape;301;p1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302" name="Google Shape;302;p1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303" name="Google Shape;303;p1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304" name="Google Shape;304;p1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305" name="Google Shape;305;p1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306" name="Google Shape;306;p17"/>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307" name="Google Shape;307;p17"/>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308" name="Google Shape;308;p1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309" name="Google Shape;309;p17"/>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310" name="Google Shape;310;p1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311" name="Google Shape;311;p1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312" name="Google Shape;312;p1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313" name="Google Shape;313;p1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314" name="Google Shape;314;p1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315" name="Google Shape;315;p1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316" name="Google Shape;316;p1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317" name="Google Shape;317;p1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318" name="Google Shape;318;p1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319" name="Google Shape;319;p17"/>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320" name="Google Shape;320;p1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321" name="Google Shape;321;p1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322" name="Google Shape;322;p1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323" name="Google Shape;323;p17"/>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sp>
          <p:nvSpPr>
            <p:cNvPr id="324" name="Google Shape;324;p17"/>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a:buSzPts val="1400"/>
              </a:pPr>
              <a:endParaRPr/>
            </a:p>
          </p:txBody>
        </p:sp>
      </p:grpSp>
      <p:sp>
        <p:nvSpPr>
          <p:cNvPr id="325" name="Google Shape;325;p17"/>
          <p:cNvSpPr txBox="1">
            <a:spLocks noGrp="1"/>
          </p:cNvSpPr>
          <p:nvPr>
            <p:ph type="title"/>
          </p:nvPr>
        </p:nvSpPr>
        <p:spPr>
          <a:xfrm>
            <a:off x="730325" y="3530302"/>
            <a:ext cx="2336400" cy="467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400"/>
              <a:buNone/>
              <a:defRPr sz="18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326" name="Google Shape;326;p17"/>
          <p:cNvSpPr txBox="1">
            <a:spLocks noGrp="1"/>
          </p:cNvSpPr>
          <p:nvPr>
            <p:ph type="subTitle" idx="1"/>
          </p:nvPr>
        </p:nvSpPr>
        <p:spPr>
          <a:xfrm>
            <a:off x="730325" y="3915850"/>
            <a:ext cx="2336400" cy="767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27" name="Google Shape;327;p17"/>
          <p:cNvSpPr txBox="1">
            <a:spLocks noGrp="1"/>
          </p:cNvSpPr>
          <p:nvPr>
            <p:ph type="title" idx="2"/>
          </p:nvPr>
        </p:nvSpPr>
        <p:spPr>
          <a:xfrm>
            <a:off x="3405326" y="3530302"/>
            <a:ext cx="2336400" cy="467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400"/>
              <a:buNone/>
              <a:defRPr sz="18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328" name="Google Shape;328;p17"/>
          <p:cNvSpPr txBox="1">
            <a:spLocks noGrp="1"/>
          </p:cNvSpPr>
          <p:nvPr>
            <p:ph type="subTitle" idx="3"/>
          </p:nvPr>
        </p:nvSpPr>
        <p:spPr>
          <a:xfrm>
            <a:off x="3405326" y="3915850"/>
            <a:ext cx="2336400" cy="767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29" name="Google Shape;329;p17"/>
          <p:cNvSpPr txBox="1">
            <a:spLocks noGrp="1"/>
          </p:cNvSpPr>
          <p:nvPr>
            <p:ph type="title" idx="4"/>
          </p:nvPr>
        </p:nvSpPr>
        <p:spPr>
          <a:xfrm>
            <a:off x="6076283" y="3530302"/>
            <a:ext cx="2336400" cy="467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400"/>
              <a:buNone/>
              <a:defRPr sz="18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330" name="Google Shape;330;p17"/>
          <p:cNvSpPr txBox="1">
            <a:spLocks noGrp="1"/>
          </p:cNvSpPr>
          <p:nvPr>
            <p:ph type="subTitle" idx="5"/>
          </p:nvPr>
        </p:nvSpPr>
        <p:spPr>
          <a:xfrm>
            <a:off x="6076283" y="3915850"/>
            <a:ext cx="2336400" cy="767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31" name="Google Shape;331;p17"/>
          <p:cNvSpPr txBox="1">
            <a:spLocks noGrp="1"/>
          </p:cNvSpPr>
          <p:nvPr>
            <p:ph type="ctrTitle" idx="6"/>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800"/>
              <a:buNone/>
              <a:defRPr/>
            </a:lvl1pPr>
            <a:lvl2pPr lvl="1" algn="ctr" rtl="0">
              <a:lnSpc>
                <a:spcPct val="100000"/>
              </a:lnSpc>
              <a:spcBef>
                <a:spcPts val="0"/>
              </a:spcBef>
              <a:spcAft>
                <a:spcPts val="0"/>
              </a:spcAft>
              <a:buSzPts val="800"/>
              <a:buNone/>
              <a:defRPr sz="800"/>
            </a:lvl2pPr>
            <a:lvl3pPr lvl="2" algn="ctr" rtl="0">
              <a:lnSpc>
                <a:spcPct val="100000"/>
              </a:lnSpc>
              <a:spcBef>
                <a:spcPts val="0"/>
              </a:spcBef>
              <a:spcAft>
                <a:spcPts val="0"/>
              </a:spcAft>
              <a:buSzPts val="800"/>
              <a:buNone/>
              <a:defRPr sz="800"/>
            </a:lvl3pPr>
            <a:lvl4pPr lvl="3" algn="ctr" rtl="0">
              <a:lnSpc>
                <a:spcPct val="100000"/>
              </a:lnSpc>
              <a:spcBef>
                <a:spcPts val="0"/>
              </a:spcBef>
              <a:spcAft>
                <a:spcPts val="0"/>
              </a:spcAft>
              <a:buSzPts val="800"/>
              <a:buNone/>
              <a:defRPr sz="800"/>
            </a:lvl4pPr>
            <a:lvl5pPr lvl="4" algn="ctr" rtl="0">
              <a:lnSpc>
                <a:spcPct val="100000"/>
              </a:lnSpc>
              <a:spcBef>
                <a:spcPts val="0"/>
              </a:spcBef>
              <a:spcAft>
                <a:spcPts val="0"/>
              </a:spcAft>
              <a:buSzPts val="800"/>
              <a:buNone/>
              <a:defRPr sz="800"/>
            </a:lvl5pPr>
            <a:lvl6pPr lvl="5" algn="ctr" rtl="0">
              <a:lnSpc>
                <a:spcPct val="100000"/>
              </a:lnSpc>
              <a:spcBef>
                <a:spcPts val="0"/>
              </a:spcBef>
              <a:spcAft>
                <a:spcPts val="0"/>
              </a:spcAft>
              <a:buSzPts val="800"/>
              <a:buNone/>
              <a:defRPr sz="800"/>
            </a:lvl6pPr>
            <a:lvl7pPr lvl="6" algn="ctr" rtl="0">
              <a:lnSpc>
                <a:spcPct val="100000"/>
              </a:lnSpc>
              <a:spcBef>
                <a:spcPts val="0"/>
              </a:spcBef>
              <a:spcAft>
                <a:spcPts val="0"/>
              </a:spcAft>
              <a:buSzPts val="800"/>
              <a:buNone/>
              <a:defRPr sz="800"/>
            </a:lvl7pPr>
            <a:lvl8pPr lvl="7" algn="ctr" rtl="0">
              <a:lnSpc>
                <a:spcPct val="100000"/>
              </a:lnSpc>
              <a:spcBef>
                <a:spcPts val="0"/>
              </a:spcBef>
              <a:spcAft>
                <a:spcPts val="0"/>
              </a:spcAft>
              <a:buSzPts val="800"/>
              <a:buNone/>
              <a:defRPr sz="800"/>
            </a:lvl8pPr>
            <a:lvl9pPr lvl="8" algn="ctr" rtl="0">
              <a:lnSpc>
                <a:spcPct val="100000"/>
              </a:lnSpc>
              <a:spcBef>
                <a:spcPts val="0"/>
              </a:spcBef>
              <a:spcAft>
                <a:spcPts val="0"/>
              </a:spcAft>
              <a:buSzPts val="800"/>
              <a:buNone/>
              <a:defRPr sz="800"/>
            </a:lvl9pPr>
          </a:lstStyle>
          <a:p>
            <a:endParaRPr/>
          </a:p>
        </p:txBody>
      </p:sp>
      <p:sp>
        <p:nvSpPr>
          <p:cNvPr id="332" name="Google Shape;332;p17"/>
          <p:cNvSpPr txBox="1">
            <a:spLocks noGrp="1"/>
          </p:cNvSpPr>
          <p:nvPr>
            <p:ph type="title" idx="7"/>
          </p:nvPr>
        </p:nvSpPr>
        <p:spPr>
          <a:xfrm>
            <a:off x="730325" y="1813595"/>
            <a:ext cx="2336400" cy="467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400"/>
              <a:buNone/>
              <a:defRPr sz="18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333" name="Google Shape;333;p17"/>
          <p:cNvSpPr txBox="1">
            <a:spLocks noGrp="1"/>
          </p:cNvSpPr>
          <p:nvPr>
            <p:ph type="subTitle" idx="8"/>
          </p:nvPr>
        </p:nvSpPr>
        <p:spPr>
          <a:xfrm>
            <a:off x="730325" y="2195913"/>
            <a:ext cx="2336400" cy="767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34" name="Google Shape;334;p17"/>
          <p:cNvSpPr txBox="1">
            <a:spLocks noGrp="1"/>
          </p:cNvSpPr>
          <p:nvPr>
            <p:ph type="title" idx="9"/>
          </p:nvPr>
        </p:nvSpPr>
        <p:spPr>
          <a:xfrm>
            <a:off x="3405326" y="1813595"/>
            <a:ext cx="2336400" cy="467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400"/>
              <a:buNone/>
              <a:defRPr sz="18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335" name="Google Shape;335;p17"/>
          <p:cNvSpPr txBox="1">
            <a:spLocks noGrp="1"/>
          </p:cNvSpPr>
          <p:nvPr>
            <p:ph type="subTitle" idx="13"/>
          </p:nvPr>
        </p:nvSpPr>
        <p:spPr>
          <a:xfrm>
            <a:off x="3405326" y="2195913"/>
            <a:ext cx="2336400" cy="767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36" name="Google Shape;336;p17"/>
          <p:cNvSpPr txBox="1">
            <a:spLocks noGrp="1"/>
          </p:cNvSpPr>
          <p:nvPr>
            <p:ph type="title" idx="14"/>
          </p:nvPr>
        </p:nvSpPr>
        <p:spPr>
          <a:xfrm>
            <a:off x="6076283" y="1813595"/>
            <a:ext cx="2336400" cy="467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400"/>
              <a:buNone/>
              <a:defRPr sz="18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337" name="Google Shape;337;p17"/>
          <p:cNvSpPr txBox="1">
            <a:spLocks noGrp="1"/>
          </p:cNvSpPr>
          <p:nvPr>
            <p:ph type="subTitle" idx="15"/>
          </p:nvPr>
        </p:nvSpPr>
        <p:spPr>
          <a:xfrm>
            <a:off x="6076283" y="2195913"/>
            <a:ext cx="2336400" cy="767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extLst>
      <p:ext uri="{BB962C8B-B14F-4D97-AF65-F5344CB8AC3E}">
        <p14:creationId xmlns:p14="http://schemas.microsoft.com/office/powerpoint/2010/main" val="24170752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body 1">
  <p:cSld name="Title and body 1">
    <p:spTree>
      <p:nvGrpSpPr>
        <p:cNvPr id="1" name="Shape 338"/>
        <p:cNvGrpSpPr/>
        <p:nvPr/>
      </p:nvGrpSpPr>
      <p:grpSpPr>
        <a:xfrm>
          <a:off x="0" y="0"/>
          <a:ext cx="0" cy="0"/>
          <a:chOff x="0" y="0"/>
          <a:chExt cx="0" cy="0"/>
        </a:xfrm>
      </p:grpSpPr>
    </p:spTree>
    <p:extLst>
      <p:ext uri="{BB962C8B-B14F-4D97-AF65-F5344CB8AC3E}">
        <p14:creationId xmlns:p14="http://schemas.microsoft.com/office/powerpoint/2010/main" val="27381893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grpSp>
        <p:nvGrpSpPr>
          <p:cNvPr id="5" name="Google Shape;131;p19">
            <a:extLst>
              <a:ext uri="{FF2B5EF4-FFF2-40B4-BE49-F238E27FC236}">
                <a16:creationId xmlns:a16="http://schemas.microsoft.com/office/drawing/2014/main" id="{A0B5E312-41D2-E917-204D-0110661DAB38}"/>
              </a:ext>
            </a:extLst>
          </p:cNvPr>
          <p:cNvGrpSpPr/>
          <p:nvPr userDrawn="1"/>
        </p:nvGrpSpPr>
        <p:grpSpPr>
          <a:xfrm>
            <a:off x="3854590" y="4740700"/>
            <a:ext cx="1434817" cy="389011"/>
            <a:chOff x="3248325" y="4588800"/>
            <a:chExt cx="2045939" cy="554700"/>
          </a:xfrm>
        </p:grpSpPr>
        <p:sp>
          <p:nvSpPr>
            <p:cNvPr id="6" name="Google Shape;132;p19">
              <a:extLst>
                <a:ext uri="{FF2B5EF4-FFF2-40B4-BE49-F238E27FC236}">
                  <a16:creationId xmlns:a16="http://schemas.microsoft.com/office/drawing/2014/main" id="{9391C91D-0F15-18D4-56C1-50FE8E01D62B}"/>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endParaRPr/>
            </a:p>
          </p:txBody>
        </p:sp>
        <p:sp>
          <p:nvSpPr>
            <p:cNvPr id="7" name="Google Shape;133;p19">
              <a:extLst>
                <a:ext uri="{FF2B5EF4-FFF2-40B4-BE49-F238E27FC236}">
                  <a16:creationId xmlns:a16="http://schemas.microsoft.com/office/drawing/2014/main" id="{60A17BFD-C6B9-918A-73E1-203F6ECFA214}"/>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endParaRPr/>
            </a:p>
          </p:txBody>
        </p:sp>
        <p:sp>
          <p:nvSpPr>
            <p:cNvPr id="8" name="Google Shape;134;p19">
              <a:extLst>
                <a:ext uri="{FF2B5EF4-FFF2-40B4-BE49-F238E27FC236}">
                  <a16:creationId xmlns:a16="http://schemas.microsoft.com/office/drawing/2014/main" id="{8A57CE76-E270-0F52-4403-7C24C2292C62}"/>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endParaRPr/>
            </a:p>
          </p:txBody>
        </p:sp>
      </p:grpSp>
      <p:grpSp>
        <p:nvGrpSpPr>
          <p:cNvPr id="9" name="Google Shape;135;p19">
            <a:extLst>
              <a:ext uri="{FF2B5EF4-FFF2-40B4-BE49-F238E27FC236}">
                <a16:creationId xmlns:a16="http://schemas.microsoft.com/office/drawing/2014/main" id="{8BE3C240-52F1-13E9-51A3-0FB52FAC3C5A}"/>
              </a:ext>
            </a:extLst>
          </p:cNvPr>
          <p:cNvGrpSpPr/>
          <p:nvPr userDrawn="1"/>
        </p:nvGrpSpPr>
        <p:grpSpPr>
          <a:xfrm>
            <a:off x="8325085" y="65157"/>
            <a:ext cx="763768" cy="752531"/>
            <a:chOff x="695950" y="3458000"/>
            <a:chExt cx="966550" cy="952450"/>
          </a:xfrm>
        </p:grpSpPr>
        <p:sp>
          <p:nvSpPr>
            <p:cNvPr id="13" name="Google Shape;136;p19">
              <a:extLst>
                <a:ext uri="{FF2B5EF4-FFF2-40B4-BE49-F238E27FC236}">
                  <a16:creationId xmlns:a16="http://schemas.microsoft.com/office/drawing/2014/main" id="{C187B645-C2EE-A978-3743-C42DDCCBC6A9}"/>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endParaRPr/>
            </a:p>
          </p:txBody>
        </p:sp>
        <p:sp>
          <p:nvSpPr>
            <p:cNvPr id="14" name="Google Shape;137;p19">
              <a:extLst>
                <a:ext uri="{FF2B5EF4-FFF2-40B4-BE49-F238E27FC236}">
                  <a16:creationId xmlns:a16="http://schemas.microsoft.com/office/drawing/2014/main" id="{037EB739-0A60-C80F-0707-1C827AE22B45}"/>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endParaRPr/>
            </a:p>
          </p:txBody>
        </p:sp>
        <p:sp>
          <p:nvSpPr>
            <p:cNvPr id="15" name="Google Shape;138;p19">
              <a:extLst>
                <a:ext uri="{FF2B5EF4-FFF2-40B4-BE49-F238E27FC236}">
                  <a16:creationId xmlns:a16="http://schemas.microsoft.com/office/drawing/2014/main" id="{41FF48BE-8CD4-CDBC-A13B-EAB43B58EF7F}"/>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endParaRPr/>
            </a:p>
          </p:txBody>
        </p:sp>
        <p:sp>
          <p:nvSpPr>
            <p:cNvPr id="16" name="Google Shape;139;p19">
              <a:extLst>
                <a:ext uri="{FF2B5EF4-FFF2-40B4-BE49-F238E27FC236}">
                  <a16:creationId xmlns:a16="http://schemas.microsoft.com/office/drawing/2014/main" id="{99E8068C-2C8F-0752-221C-D1EABE615393}"/>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endParaRPr/>
            </a:p>
          </p:txBody>
        </p:sp>
        <p:sp>
          <p:nvSpPr>
            <p:cNvPr id="17" name="Google Shape;140;p19">
              <a:extLst>
                <a:ext uri="{FF2B5EF4-FFF2-40B4-BE49-F238E27FC236}">
                  <a16:creationId xmlns:a16="http://schemas.microsoft.com/office/drawing/2014/main" id="{6EE44D24-4200-C343-C80B-BD1936D0C4BC}"/>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endParaRPr/>
            </a:p>
          </p:txBody>
        </p:sp>
        <p:sp>
          <p:nvSpPr>
            <p:cNvPr id="18" name="Google Shape;141;p19">
              <a:extLst>
                <a:ext uri="{FF2B5EF4-FFF2-40B4-BE49-F238E27FC236}">
                  <a16:creationId xmlns:a16="http://schemas.microsoft.com/office/drawing/2014/main" id="{CD305639-71B7-7D82-788C-85E9E37F02E7}"/>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endParaRPr/>
            </a:p>
          </p:txBody>
        </p:sp>
        <p:sp>
          <p:nvSpPr>
            <p:cNvPr id="19" name="Google Shape;142;p19">
              <a:extLst>
                <a:ext uri="{FF2B5EF4-FFF2-40B4-BE49-F238E27FC236}">
                  <a16:creationId xmlns:a16="http://schemas.microsoft.com/office/drawing/2014/main" id="{DDD67067-A89A-DEFA-34D4-B740E1E2E02E}"/>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endParaRPr/>
            </a:p>
          </p:txBody>
        </p:sp>
        <p:sp>
          <p:nvSpPr>
            <p:cNvPr id="20" name="Google Shape;143;p19">
              <a:extLst>
                <a:ext uri="{FF2B5EF4-FFF2-40B4-BE49-F238E27FC236}">
                  <a16:creationId xmlns:a16="http://schemas.microsoft.com/office/drawing/2014/main" id="{4A976EA9-8536-29D7-5BDC-B8F13E668AC6}"/>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endParaRPr/>
            </a:p>
          </p:txBody>
        </p:sp>
        <p:sp>
          <p:nvSpPr>
            <p:cNvPr id="21" name="Google Shape;144;p19">
              <a:extLst>
                <a:ext uri="{FF2B5EF4-FFF2-40B4-BE49-F238E27FC236}">
                  <a16:creationId xmlns:a16="http://schemas.microsoft.com/office/drawing/2014/main" id="{8B6A14CA-20A9-1B84-666D-0837843EC43A}"/>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endParaRPr/>
            </a:p>
          </p:txBody>
        </p:sp>
      </p:grpSp>
      <p:sp>
        <p:nvSpPr>
          <p:cNvPr id="22" name="Google Shape;145;p19">
            <a:extLst>
              <a:ext uri="{FF2B5EF4-FFF2-40B4-BE49-F238E27FC236}">
                <a16:creationId xmlns:a16="http://schemas.microsoft.com/office/drawing/2014/main" id="{C7190062-6B74-8768-7998-9B2DAFAF0AFA}"/>
              </a:ext>
            </a:extLst>
          </p:cNvPr>
          <p:cNvSpPr txBox="1"/>
          <p:nvPr userDrawn="1"/>
        </p:nvSpPr>
        <p:spPr>
          <a:xfrm>
            <a:off x="212775" y="4649600"/>
            <a:ext cx="1434900" cy="354000"/>
          </a:xfrm>
          <a:prstGeom prst="rect">
            <a:avLst/>
          </a:prstGeom>
          <a:noFill/>
          <a:ln>
            <a:noFill/>
          </a:ln>
        </p:spPr>
        <p:txBody>
          <a:bodyPr spcFirstLastPara="1" wrap="square" lIns="91425" tIns="91425" rIns="91425" bIns="91425" anchor="t" anchorCtr="0">
            <a:spAutoFit/>
          </a:bodyPr>
          <a:lstStyle/>
          <a:p>
            <a:r>
              <a:rPr lang="en" sz="1100" b="1">
                <a:solidFill>
                  <a:srgbClr val="18919B"/>
                </a:solidFill>
                <a:latin typeface="Caveat"/>
                <a:ea typeface="Caveat"/>
                <a:cs typeface="Caveat"/>
                <a:sym typeface="Caveat"/>
              </a:rPr>
              <a:t>#RintisKarirImpian</a:t>
            </a:r>
            <a:endParaRPr sz="1100" b="1">
              <a:solidFill>
                <a:srgbClr val="18919B"/>
              </a:solidFill>
              <a:latin typeface="Caveat"/>
              <a:ea typeface="Caveat"/>
              <a:cs typeface="Caveat"/>
              <a:sym typeface="Caveat"/>
            </a:endParaRPr>
          </a:p>
        </p:txBody>
      </p:sp>
      <p:pic>
        <p:nvPicPr>
          <p:cNvPr id="23" name="Google Shape;146;p19">
            <a:extLst>
              <a:ext uri="{FF2B5EF4-FFF2-40B4-BE49-F238E27FC236}">
                <a16:creationId xmlns:a16="http://schemas.microsoft.com/office/drawing/2014/main" id="{20BBEF4D-137C-5D50-AA16-C79C4E177468}"/>
              </a:ext>
            </a:extLst>
          </p:cNvPr>
          <p:cNvPicPr preferRelativeResize="0"/>
          <p:nvPr userDrawn="1"/>
        </p:nvPicPr>
        <p:blipFill>
          <a:blip r:embed="rId2">
            <a:alphaModFix/>
          </a:blip>
          <a:stretch>
            <a:fillRect/>
          </a:stretch>
        </p:blipFill>
        <p:spPr>
          <a:xfrm>
            <a:off x="8410175" y="4803796"/>
            <a:ext cx="558450" cy="262804"/>
          </a:xfrm>
          <a:prstGeom prst="rect">
            <a:avLst/>
          </a:prstGeom>
          <a:noFill/>
          <a:ln>
            <a:noFill/>
          </a:ln>
        </p:spPr>
      </p:pic>
    </p:spTree>
    <p:extLst>
      <p:ext uri="{BB962C8B-B14F-4D97-AF65-F5344CB8AC3E}">
        <p14:creationId xmlns:p14="http://schemas.microsoft.com/office/powerpoint/2010/main" val="298899827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grpSp>
        <p:nvGrpSpPr>
          <p:cNvPr id="4" name="Google Shape;131;p19">
            <a:extLst>
              <a:ext uri="{FF2B5EF4-FFF2-40B4-BE49-F238E27FC236}">
                <a16:creationId xmlns:a16="http://schemas.microsoft.com/office/drawing/2014/main" id="{25C0693E-4E9F-288A-E695-E69C3EA886EC}"/>
              </a:ext>
            </a:extLst>
          </p:cNvPr>
          <p:cNvGrpSpPr/>
          <p:nvPr userDrawn="1"/>
        </p:nvGrpSpPr>
        <p:grpSpPr>
          <a:xfrm>
            <a:off x="3854590" y="4740700"/>
            <a:ext cx="1434817" cy="389011"/>
            <a:chOff x="3248325" y="4588800"/>
            <a:chExt cx="2045939" cy="554700"/>
          </a:xfrm>
        </p:grpSpPr>
        <p:sp>
          <p:nvSpPr>
            <p:cNvPr id="5" name="Google Shape;132;p19">
              <a:extLst>
                <a:ext uri="{FF2B5EF4-FFF2-40B4-BE49-F238E27FC236}">
                  <a16:creationId xmlns:a16="http://schemas.microsoft.com/office/drawing/2014/main" id="{131896E1-4EA3-1BE4-2D04-48B13AADC341}"/>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endParaRPr/>
            </a:p>
          </p:txBody>
        </p:sp>
        <p:sp>
          <p:nvSpPr>
            <p:cNvPr id="6" name="Google Shape;133;p19">
              <a:extLst>
                <a:ext uri="{FF2B5EF4-FFF2-40B4-BE49-F238E27FC236}">
                  <a16:creationId xmlns:a16="http://schemas.microsoft.com/office/drawing/2014/main" id="{60EF0A80-0574-8895-A981-8E9FF7B5527F}"/>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endParaRPr/>
            </a:p>
          </p:txBody>
        </p:sp>
        <p:sp>
          <p:nvSpPr>
            <p:cNvPr id="7" name="Google Shape;134;p19">
              <a:extLst>
                <a:ext uri="{FF2B5EF4-FFF2-40B4-BE49-F238E27FC236}">
                  <a16:creationId xmlns:a16="http://schemas.microsoft.com/office/drawing/2014/main" id="{F8BA828E-066C-66EB-A780-B72D6EC2BB5B}"/>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endParaRPr/>
            </a:p>
          </p:txBody>
        </p:sp>
      </p:grpSp>
      <p:grpSp>
        <p:nvGrpSpPr>
          <p:cNvPr id="8" name="Google Shape;135;p19">
            <a:extLst>
              <a:ext uri="{FF2B5EF4-FFF2-40B4-BE49-F238E27FC236}">
                <a16:creationId xmlns:a16="http://schemas.microsoft.com/office/drawing/2014/main" id="{AA63FBED-BFDE-DDC1-E7C9-F790E5C53E2C}"/>
              </a:ext>
            </a:extLst>
          </p:cNvPr>
          <p:cNvGrpSpPr/>
          <p:nvPr userDrawn="1"/>
        </p:nvGrpSpPr>
        <p:grpSpPr>
          <a:xfrm>
            <a:off x="8325085" y="65157"/>
            <a:ext cx="763768" cy="752531"/>
            <a:chOff x="695950" y="3458000"/>
            <a:chExt cx="966550" cy="952450"/>
          </a:xfrm>
        </p:grpSpPr>
        <p:sp>
          <p:nvSpPr>
            <p:cNvPr id="9" name="Google Shape;136;p19">
              <a:extLst>
                <a:ext uri="{FF2B5EF4-FFF2-40B4-BE49-F238E27FC236}">
                  <a16:creationId xmlns:a16="http://schemas.microsoft.com/office/drawing/2014/main" id="{3EDE4E62-CF46-280F-0B35-38150A539B1F}"/>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endParaRPr/>
            </a:p>
          </p:txBody>
        </p:sp>
        <p:sp>
          <p:nvSpPr>
            <p:cNvPr id="10" name="Google Shape;137;p19">
              <a:extLst>
                <a:ext uri="{FF2B5EF4-FFF2-40B4-BE49-F238E27FC236}">
                  <a16:creationId xmlns:a16="http://schemas.microsoft.com/office/drawing/2014/main" id="{F48ABA75-77E2-C2EB-FC95-FA1D06F00DC2}"/>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endParaRPr/>
            </a:p>
          </p:txBody>
        </p:sp>
        <p:sp>
          <p:nvSpPr>
            <p:cNvPr id="11" name="Google Shape;138;p19">
              <a:extLst>
                <a:ext uri="{FF2B5EF4-FFF2-40B4-BE49-F238E27FC236}">
                  <a16:creationId xmlns:a16="http://schemas.microsoft.com/office/drawing/2014/main" id="{984A95F9-38A2-CAAD-E1AD-8837F494259F}"/>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endParaRPr/>
            </a:p>
          </p:txBody>
        </p:sp>
        <p:sp>
          <p:nvSpPr>
            <p:cNvPr id="12" name="Google Shape;139;p19">
              <a:extLst>
                <a:ext uri="{FF2B5EF4-FFF2-40B4-BE49-F238E27FC236}">
                  <a16:creationId xmlns:a16="http://schemas.microsoft.com/office/drawing/2014/main" id="{ECE6A278-6F96-3AD1-D7C6-8209279802AF}"/>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endParaRPr/>
            </a:p>
          </p:txBody>
        </p:sp>
        <p:sp>
          <p:nvSpPr>
            <p:cNvPr id="13" name="Google Shape;140;p19">
              <a:extLst>
                <a:ext uri="{FF2B5EF4-FFF2-40B4-BE49-F238E27FC236}">
                  <a16:creationId xmlns:a16="http://schemas.microsoft.com/office/drawing/2014/main" id="{AC4F1F7D-C625-2D96-DED5-35BC923802BB}"/>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endParaRPr/>
            </a:p>
          </p:txBody>
        </p:sp>
        <p:sp>
          <p:nvSpPr>
            <p:cNvPr id="16" name="Google Shape;141;p19">
              <a:extLst>
                <a:ext uri="{FF2B5EF4-FFF2-40B4-BE49-F238E27FC236}">
                  <a16:creationId xmlns:a16="http://schemas.microsoft.com/office/drawing/2014/main" id="{2F30E41B-51DA-15F4-3325-AC61740673C3}"/>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endParaRPr/>
            </a:p>
          </p:txBody>
        </p:sp>
        <p:sp>
          <p:nvSpPr>
            <p:cNvPr id="17" name="Google Shape;142;p19">
              <a:extLst>
                <a:ext uri="{FF2B5EF4-FFF2-40B4-BE49-F238E27FC236}">
                  <a16:creationId xmlns:a16="http://schemas.microsoft.com/office/drawing/2014/main" id="{C18BC86A-176D-FB58-0071-9CB2A8221F50}"/>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endParaRPr/>
            </a:p>
          </p:txBody>
        </p:sp>
        <p:sp>
          <p:nvSpPr>
            <p:cNvPr id="18" name="Google Shape;143;p19">
              <a:extLst>
                <a:ext uri="{FF2B5EF4-FFF2-40B4-BE49-F238E27FC236}">
                  <a16:creationId xmlns:a16="http://schemas.microsoft.com/office/drawing/2014/main" id="{5CB847DA-0A5A-7E61-3071-53FA84CFAC34}"/>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endParaRPr/>
            </a:p>
          </p:txBody>
        </p:sp>
        <p:sp>
          <p:nvSpPr>
            <p:cNvPr id="19" name="Google Shape;144;p19">
              <a:extLst>
                <a:ext uri="{FF2B5EF4-FFF2-40B4-BE49-F238E27FC236}">
                  <a16:creationId xmlns:a16="http://schemas.microsoft.com/office/drawing/2014/main" id="{A59E3B22-3ABD-A29C-194B-9155984A5917}"/>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endParaRPr/>
            </a:p>
          </p:txBody>
        </p:sp>
      </p:grpSp>
      <p:sp>
        <p:nvSpPr>
          <p:cNvPr id="20" name="Google Shape;145;p19">
            <a:extLst>
              <a:ext uri="{FF2B5EF4-FFF2-40B4-BE49-F238E27FC236}">
                <a16:creationId xmlns:a16="http://schemas.microsoft.com/office/drawing/2014/main" id="{084A407A-D80A-BFA2-6E91-BC831C12179B}"/>
              </a:ext>
            </a:extLst>
          </p:cNvPr>
          <p:cNvSpPr txBox="1"/>
          <p:nvPr userDrawn="1"/>
        </p:nvSpPr>
        <p:spPr>
          <a:xfrm>
            <a:off x="212775" y="4649600"/>
            <a:ext cx="1434900" cy="354000"/>
          </a:xfrm>
          <a:prstGeom prst="rect">
            <a:avLst/>
          </a:prstGeom>
          <a:noFill/>
          <a:ln>
            <a:noFill/>
          </a:ln>
        </p:spPr>
        <p:txBody>
          <a:bodyPr spcFirstLastPara="1" wrap="square" lIns="91425" tIns="91425" rIns="91425" bIns="91425" anchor="t" anchorCtr="0">
            <a:spAutoFit/>
          </a:bodyPr>
          <a:lstStyle/>
          <a:p>
            <a:r>
              <a:rPr lang="en" sz="1100" b="1" dirty="0">
                <a:solidFill>
                  <a:srgbClr val="18919B"/>
                </a:solidFill>
                <a:latin typeface="Caveat"/>
                <a:ea typeface="Caveat"/>
                <a:cs typeface="Caveat"/>
                <a:sym typeface="Caveat"/>
              </a:rPr>
              <a:t>#RintisKarirImpian</a:t>
            </a:r>
            <a:endParaRPr sz="1100" b="1" dirty="0">
              <a:solidFill>
                <a:srgbClr val="18919B"/>
              </a:solidFill>
              <a:latin typeface="Caveat"/>
              <a:ea typeface="Caveat"/>
              <a:cs typeface="Caveat"/>
              <a:sym typeface="Caveat"/>
            </a:endParaRPr>
          </a:p>
        </p:txBody>
      </p:sp>
      <p:pic>
        <p:nvPicPr>
          <p:cNvPr id="21" name="Google Shape;146;p19">
            <a:extLst>
              <a:ext uri="{FF2B5EF4-FFF2-40B4-BE49-F238E27FC236}">
                <a16:creationId xmlns:a16="http://schemas.microsoft.com/office/drawing/2014/main" id="{9DA46F14-27CC-40D2-1AA5-77A0BDD32036}"/>
              </a:ext>
            </a:extLst>
          </p:cNvPr>
          <p:cNvPicPr preferRelativeResize="0"/>
          <p:nvPr userDrawn="1"/>
        </p:nvPicPr>
        <p:blipFill>
          <a:blip r:embed="rId2">
            <a:alphaModFix/>
          </a:blip>
          <a:stretch>
            <a:fillRect/>
          </a:stretch>
        </p:blipFill>
        <p:spPr>
          <a:xfrm>
            <a:off x="8410175" y="4803796"/>
            <a:ext cx="558450" cy="262804"/>
          </a:xfrm>
          <a:prstGeom prst="rect">
            <a:avLst/>
          </a:prstGeom>
          <a:noFill/>
          <a:ln>
            <a:noFill/>
          </a:ln>
        </p:spPr>
      </p:pic>
    </p:spTree>
    <p:extLst>
      <p:ext uri="{BB962C8B-B14F-4D97-AF65-F5344CB8AC3E}">
        <p14:creationId xmlns:p14="http://schemas.microsoft.com/office/powerpoint/2010/main" val="22118545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grpSp>
        <p:nvGrpSpPr>
          <p:cNvPr id="6" name="Google Shape;131;p19">
            <a:extLst>
              <a:ext uri="{FF2B5EF4-FFF2-40B4-BE49-F238E27FC236}">
                <a16:creationId xmlns:a16="http://schemas.microsoft.com/office/drawing/2014/main" id="{74EA8905-FF14-DAC4-AAEB-FD4BBAD72FE6}"/>
              </a:ext>
            </a:extLst>
          </p:cNvPr>
          <p:cNvGrpSpPr/>
          <p:nvPr userDrawn="1"/>
        </p:nvGrpSpPr>
        <p:grpSpPr>
          <a:xfrm>
            <a:off x="3854590" y="4740700"/>
            <a:ext cx="1434817" cy="389011"/>
            <a:chOff x="3248325" y="4588800"/>
            <a:chExt cx="2045939" cy="554700"/>
          </a:xfrm>
        </p:grpSpPr>
        <p:sp>
          <p:nvSpPr>
            <p:cNvPr id="7" name="Google Shape;132;p19">
              <a:extLst>
                <a:ext uri="{FF2B5EF4-FFF2-40B4-BE49-F238E27FC236}">
                  <a16:creationId xmlns:a16="http://schemas.microsoft.com/office/drawing/2014/main" id="{73A15E88-4F8D-46BF-3463-6C2B322A0D6D}"/>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endParaRPr/>
            </a:p>
          </p:txBody>
        </p:sp>
        <p:sp>
          <p:nvSpPr>
            <p:cNvPr id="8" name="Google Shape;133;p19">
              <a:extLst>
                <a:ext uri="{FF2B5EF4-FFF2-40B4-BE49-F238E27FC236}">
                  <a16:creationId xmlns:a16="http://schemas.microsoft.com/office/drawing/2014/main" id="{4A936AF5-6C5A-C56A-F0BC-4D340A09A5F7}"/>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endParaRPr/>
            </a:p>
          </p:txBody>
        </p:sp>
        <p:sp>
          <p:nvSpPr>
            <p:cNvPr id="9" name="Google Shape;134;p19">
              <a:extLst>
                <a:ext uri="{FF2B5EF4-FFF2-40B4-BE49-F238E27FC236}">
                  <a16:creationId xmlns:a16="http://schemas.microsoft.com/office/drawing/2014/main" id="{D395056D-358F-D496-97E9-2B2AA29078AA}"/>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endParaRPr/>
            </a:p>
          </p:txBody>
        </p:sp>
      </p:grpSp>
      <p:grpSp>
        <p:nvGrpSpPr>
          <p:cNvPr id="10" name="Google Shape;135;p19">
            <a:extLst>
              <a:ext uri="{FF2B5EF4-FFF2-40B4-BE49-F238E27FC236}">
                <a16:creationId xmlns:a16="http://schemas.microsoft.com/office/drawing/2014/main" id="{E109C60F-F495-8F99-FD8C-863AF60CD68E}"/>
              </a:ext>
            </a:extLst>
          </p:cNvPr>
          <p:cNvGrpSpPr/>
          <p:nvPr userDrawn="1"/>
        </p:nvGrpSpPr>
        <p:grpSpPr>
          <a:xfrm>
            <a:off x="8325085" y="65157"/>
            <a:ext cx="763768" cy="752531"/>
            <a:chOff x="695950" y="3458000"/>
            <a:chExt cx="966550" cy="952450"/>
          </a:xfrm>
        </p:grpSpPr>
        <p:sp>
          <p:nvSpPr>
            <p:cNvPr id="11" name="Google Shape;136;p19">
              <a:extLst>
                <a:ext uri="{FF2B5EF4-FFF2-40B4-BE49-F238E27FC236}">
                  <a16:creationId xmlns:a16="http://schemas.microsoft.com/office/drawing/2014/main" id="{C26F5BE0-6C21-477F-92CD-D0285E61F0B1}"/>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endParaRPr/>
            </a:p>
          </p:txBody>
        </p:sp>
        <p:sp>
          <p:nvSpPr>
            <p:cNvPr id="12" name="Google Shape;137;p19">
              <a:extLst>
                <a:ext uri="{FF2B5EF4-FFF2-40B4-BE49-F238E27FC236}">
                  <a16:creationId xmlns:a16="http://schemas.microsoft.com/office/drawing/2014/main" id="{E845D471-D924-FEE4-036E-619BF552569F}"/>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endParaRPr/>
            </a:p>
          </p:txBody>
        </p:sp>
        <p:sp>
          <p:nvSpPr>
            <p:cNvPr id="13" name="Google Shape;138;p19">
              <a:extLst>
                <a:ext uri="{FF2B5EF4-FFF2-40B4-BE49-F238E27FC236}">
                  <a16:creationId xmlns:a16="http://schemas.microsoft.com/office/drawing/2014/main" id="{7343E376-4971-88B4-FF2B-A0542C168DA5}"/>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endParaRPr/>
            </a:p>
          </p:txBody>
        </p:sp>
        <p:sp>
          <p:nvSpPr>
            <p:cNvPr id="14" name="Google Shape;139;p19">
              <a:extLst>
                <a:ext uri="{FF2B5EF4-FFF2-40B4-BE49-F238E27FC236}">
                  <a16:creationId xmlns:a16="http://schemas.microsoft.com/office/drawing/2014/main" id="{87BE438C-4327-9B5F-A889-283EF7B5A0E9}"/>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endParaRPr/>
            </a:p>
          </p:txBody>
        </p:sp>
        <p:sp>
          <p:nvSpPr>
            <p:cNvPr id="15" name="Google Shape;140;p19">
              <a:extLst>
                <a:ext uri="{FF2B5EF4-FFF2-40B4-BE49-F238E27FC236}">
                  <a16:creationId xmlns:a16="http://schemas.microsoft.com/office/drawing/2014/main" id="{8AB46660-7E46-EFED-FD59-54AA451DF5C2}"/>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endParaRPr/>
            </a:p>
          </p:txBody>
        </p:sp>
        <p:sp>
          <p:nvSpPr>
            <p:cNvPr id="16" name="Google Shape;141;p19">
              <a:extLst>
                <a:ext uri="{FF2B5EF4-FFF2-40B4-BE49-F238E27FC236}">
                  <a16:creationId xmlns:a16="http://schemas.microsoft.com/office/drawing/2014/main" id="{BA56A57A-C4A1-5A01-6CED-3A5C55736E16}"/>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endParaRPr/>
            </a:p>
          </p:txBody>
        </p:sp>
        <p:sp>
          <p:nvSpPr>
            <p:cNvPr id="17" name="Google Shape;142;p19">
              <a:extLst>
                <a:ext uri="{FF2B5EF4-FFF2-40B4-BE49-F238E27FC236}">
                  <a16:creationId xmlns:a16="http://schemas.microsoft.com/office/drawing/2014/main" id="{5CFBEAE6-5CFB-8C95-775C-30017803CB48}"/>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endParaRPr/>
            </a:p>
          </p:txBody>
        </p:sp>
        <p:sp>
          <p:nvSpPr>
            <p:cNvPr id="18" name="Google Shape;143;p19">
              <a:extLst>
                <a:ext uri="{FF2B5EF4-FFF2-40B4-BE49-F238E27FC236}">
                  <a16:creationId xmlns:a16="http://schemas.microsoft.com/office/drawing/2014/main" id="{A6ED47D3-FA7E-2000-354E-6B51E2F95B16}"/>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endParaRPr/>
            </a:p>
          </p:txBody>
        </p:sp>
        <p:sp>
          <p:nvSpPr>
            <p:cNvPr id="19" name="Google Shape;144;p19">
              <a:extLst>
                <a:ext uri="{FF2B5EF4-FFF2-40B4-BE49-F238E27FC236}">
                  <a16:creationId xmlns:a16="http://schemas.microsoft.com/office/drawing/2014/main" id="{ABEF5101-395F-A0C4-5AB3-58F7956275EF}"/>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endParaRPr/>
            </a:p>
          </p:txBody>
        </p:sp>
      </p:grpSp>
      <p:sp>
        <p:nvSpPr>
          <p:cNvPr id="20" name="Google Shape;145;p19">
            <a:extLst>
              <a:ext uri="{FF2B5EF4-FFF2-40B4-BE49-F238E27FC236}">
                <a16:creationId xmlns:a16="http://schemas.microsoft.com/office/drawing/2014/main" id="{45635B8C-9904-CFC8-8153-2217B9F2783C}"/>
              </a:ext>
            </a:extLst>
          </p:cNvPr>
          <p:cNvSpPr txBox="1"/>
          <p:nvPr userDrawn="1"/>
        </p:nvSpPr>
        <p:spPr>
          <a:xfrm>
            <a:off x="212775" y="4649600"/>
            <a:ext cx="1434900" cy="354000"/>
          </a:xfrm>
          <a:prstGeom prst="rect">
            <a:avLst/>
          </a:prstGeom>
          <a:noFill/>
          <a:ln>
            <a:noFill/>
          </a:ln>
        </p:spPr>
        <p:txBody>
          <a:bodyPr spcFirstLastPara="1" wrap="square" lIns="91425" tIns="91425" rIns="91425" bIns="91425" anchor="t" anchorCtr="0">
            <a:spAutoFit/>
          </a:bodyPr>
          <a:lstStyle/>
          <a:p>
            <a:r>
              <a:rPr lang="en" sz="1100" b="1">
                <a:solidFill>
                  <a:srgbClr val="18919B"/>
                </a:solidFill>
                <a:latin typeface="Caveat"/>
                <a:ea typeface="Caveat"/>
                <a:cs typeface="Caveat"/>
                <a:sym typeface="Caveat"/>
              </a:rPr>
              <a:t>#RintisKarirImpian</a:t>
            </a:r>
            <a:endParaRPr sz="1100" b="1">
              <a:solidFill>
                <a:srgbClr val="18919B"/>
              </a:solidFill>
              <a:latin typeface="Caveat"/>
              <a:ea typeface="Caveat"/>
              <a:cs typeface="Caveat"/>
              <a:sym typeface="Caveat"/>
            </a:endParaRPr>
          </a:p>
        </p:txBody>
      </p:sp>
      <p:pic>
        <p:nvPicPr>
          <p:cNvPr id="25" name="Google Shape;146;p19">
            <a:extLst>
              <a:ext uri="{FF2B5EF4-FFF2-40B4-BE49-F238E27FC236}">
                <a16:creationId xmlns:a16="http://schemas.microsoft.com/office/drawing/2014/main" id="{187A6A3E-7F00-0B52-FE90-0B72CF583435}"/>
              </a:ext>
            </a:extLst>
          </p:cNvPr>
          <p:cNvPicPr preferRelativeResize="0"/>
          <p:nvPr userDrawn="1"/>
        </p:nvPicPr>
        <p:blipFill>
          <a:blip r:embed="rId2">
            <a:alphaModFix/>
          </a:blip>
          <a:stretch>
            <a:fillRect/>
          </a:stretch>
        </p:blipFill>
        <p:spPr>
          <a:xfrm>
            <a:off x="8410175" y="4803796"/>
            <a:ext cx="558450" cy="262804"/>
          </a:xfrm>
          <a:prstGeom prst="rect">
            <a:avLst/>
          </a:prstGeom>
          <a:noFill/>
          <a:ln>
            <a:noFill/>
          </a:ln>
        </p:spPr>
      </p:pic>
    </p:spTree>
    <p:extLst>
      <p:ext uri="{BB962C8B-B14F-4D97-AF65-F5344CB8AC3E}">
        <p14:creationId xmlns:p14="http://schemas.microsoft.com/office/powerpoint/2010/main" val="228440425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grpSp>
        <p:nvGrpSpPr>
          <p:cNvPr id="4" name="Google Shape;131;p19">
            <a:extLst>
              <a:ext uri="{FF2B5EF4-FFF2-40B4-BE49-F238E27FC236}">
                <a16:creationId xmlns:a16="http://schemas.microsoft.com/office/drawing/2014/main" id="{19C9E99B-DC55-B76B-23F9-03BD8826FBC3}"/>
              </a:ext>
            </a:extLst>
          </p:cNvPr>
          <p:cNvGrpSpPr/>
          <p:nvPr userDrawn="1"/>
        </p:nvGrpSpPr>
        <p:grpSpPr>
          <a:xfrm>
            <a:off x="3854590" y="4740700"/>
            <a:ext cx="1434817" cy="389011"/>
            <a:chOff x="3248325" y="4588800"/>
            <a:chExt cx="2045939" cy="554700"/>
          </a:xfrm>
        </p:grpSpPr>
        <p:sp>
          <p:nvSpPr>
            <p:cNvPr id="5" name="Google Shape;132;p19">
              <a:extLst>
                <a:ext uri="{FF2B5EF4-FFF2-40B4-BE49-F238E27FC236}">
                  <a16:creationId xmlns:a16="http://schemas.microsoft.com/office/drawing/2014/main" id="{3392AA27-AF9D-BCCC-499B-FC4054ADAE6C}"/>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endParaRPr/>
            </a:p>
          </p:txBody>
        </p:sp>
        <p:sp>
          <p:nvSpPr>
            <p:cNvPr id="6" name="Google Shape;133;p19">
              <a:extLst>
                <a:ext uri="{FF2B5EF4-FFF2-40B4-BE49-F238E27FC236}">
                  <a16:creationId xmlns:a16="http://schemas.microsoft.com/office/drawing/2014/main" id="{37C70BEE-2B66-7909-7A1F-DE79EB7BD41A}"/>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endParaRPr/>
            </a:p>
          </p:txBody>
        </p:sp>
        <p:sp>
          <p:nvSpPr>
            <p:cNvPr id="7" name="Google Shape;134;p19">
              <a:extLst>
                <a:ext uri="{FF2B5EF4-FFF2-40B4-BE49-F238E27FC236}">
                  <a16:creationId xmlns:a16="http://schemas.microsoft.com/office/drawing/2014/main" id="{43B25677-EB79-2035-E7D6-B27B266CF382}"/>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endParaRPr/>
            </a:p>
          </p:txBody>
        </p:sp>
      </p:grpSp>
      <p:grpSp>
        <p:nvGrpSpPr>
          <p:cNvPr id="8" name="Google Shape;135;p19">
            <a:extLst>
              <a:ext uri="{FF2B5EF4-FFF2-40B4-BE49-F238E27FC236}">
                <a16:creationId xmlns:a16="http://schemas.microsoft.com/office/drawing/2014/main" id="{674EB821-25A3-02AA-A258-4E6884D8CC57}"/>
              </a:ext>
            </a:extLst>
          </p:cNvPr>
          <p:cNvGrpSpPr/>
          <p:nvPr userDrawn="1"/>
        </p:nvGrpSpPr>
        <p:grpSpPr>
          <a:xfrm>
            <a:off x="8325085" y="65157"/>
            <a:ext cx="763768" cy="752531"/>
            <a:chOff x="695950" y="3458000"/>
            <a:chExt cx="966550" cy="952450"/>
          </a:xfrm>
        </p:grpSpPr>
        <p:sp>
          <p:nvSpPr>
            <p:cNvPr id="9" name="Google Shape;136;p19">
              <a:extLst>
                <a:ext uri="{FF2B5EF4-FFF2-40B4-BE49-F238E27FC236}">
                  <a16:creationId xmlns:a16="http://schemas.microsoft.com/office/drawing/2014/main" id="{F9D20536-DC11-B441-9E5A-59FE2B789A49}"/>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endParaRPr/>
            </a:p>
          </p:txBody>
        </p:sp>
        <p:sp>
          <p:nvSpPr>
            <p:cNvPr id="10" name="Google Shape;137;p19">
              <a:extLst>
                <a:ext uri="{FF2B5EF4-FFF2-40B4-BE49-F238E27FC236}">
                  <a16:creationId xmlns:a16="http://schemas.microsoft.com/office/drawing/2014/main" id="{36FEDC45-F82E-31A3-7AD9-C94DAE24386A}"/>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endParaRPr/>
            </a:p>
          </p:txBody>
        </p:sp>
        <p:sp>
          <p:nvSpPr>
            <p:cNvPr id="11" name="Google Shape;138;p19">
              <a:extLst>
                <a:ext uri="{FF2B5EF4-FFF2-40B4-BE49-F238E27FC236}">
                  <a16:creationId xmlns:a16="http://schemas.microsoft.com/office/drawing/2014/main" id="{E6F4C2C9-8D64-8E84-78B0-F9D39456B6AD}"/>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endParaRPr/>
            </a:p>
          </p:txBody>
        </p:sp>
        <p:sp>
          <p:nvSpPr>
            <p:cNvPr id="12" name="Google Shape;139;p19">
              <a:extLst>
                <a:ext uri="{FF2B5EF4-FFF2-40B4-BE49-F238E27FC236}">
                  <a16:creationId xmlns:a16="http://schemas.microsoft.com/office/drawing/2014/main" id="{57EADBF8-BA0A-15C4-EE27-EB4378C17462}"/>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endParaRPr/>
            </a:p>
          </p:txBody>
        </p:sp>
        <p:sp>
          <p:nvSpPr>
            <p:cNvPr id="13" name="Google Shape;140;p19">
              <a:extLst>
                <a:ext uri="{FF2B5EF4-FFF2-40B4-BE49-F238E27FC236}">
                  <a16:creationId xmlns:a16="http://schemas.microsoft.com/office/drawing/2014/main" id="{42DCD5E1-FE4F-43D6-5844-A7052820B881}"/>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endParaRPr/>
            </a:p>
          </p:txBody>
        </p:sp>
        <p:sp>
          <p:nvSpPr>
            <p:cNvPr id="14" name="Google Shape;141;p19">
              <a:extLst>
                <a:ext uri="{FF2B5EF4-FFF2-40B4-BE49-F238E27FC236}">
                  <a16:creationId xmlns:a16="http://schemas.microsoft.com/office/drawing/2014/main" id="{480AE6EB-04A2-C097-7809-8C2BD5D4BEA1}"/>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endParaRPr/>
            </a:p>
          </p:txBody>
        </p:sp>
        <p:sp>
          <p:nvSpPr>
            <p:cNvPr id="15" name="Google Shape;142;p19">
              <a:extLst>
                <a:ext uri="{FF2B5EF4-FFF2-40B4-BE49-F238E27FC236}">
                  <a16:creationId xmlns:a16="http://schemas.microsoft.com/office/drawing/2014/main" id="{A59F8DD4-A1F1-4022-65E0-887B3858C9EA}"/>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endParaRPr/>
            </a:p>
          </p:txBody>
        </p:sp>
        <p:sp>
          <p:nvSpPr>
            <p:cNvPr id="16" name="Google Shape;143;p19">
              <a:extLst>
                <a:ext uri="{FF2B5EF4-FFF2-40B4-BE49-F238E27FC236}">
                  <a16:creationId xmlns:a16="http://schemas.microsoft.com/office/drawing/2014/main" id="{4557B94D-8717-FE49-FF9C-33326215E6DB}"/>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endParaRPr/>
            </a:p>
          </p:txBody>
        </p:sp>
        <p:sp>
          <p:nvSpPr>
            <p:cNvPr id="17" name="Google Shape;144;p19">
              <a:extLst>
                <a:ext uri="{FF2B5EF4-FFF2-40B4-BE49-F238E27FC236}">
                  <a16:creationId xmlns:a16="http://schemas.microsoft.com/office/drawing/2014/main" id="{AF5C509E-A8D0-2D80-1254-9A6F619411C7}"/>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endParaRPr/>
            </a:p>
          </p:txBody>
        </p:sp>
      </p:grpSp>
      <p:sp>
        <p:nvSpPr>
          <p:cNvPr id="18" name="Google Shape;145;p19">
            <a:extLst>
              <a:ext uri="{FF2B5EF4-FFF2-40B4-BE49-F238E27FC236}">
                <a16:creationId xmlns:a16="http://schemas.microsoft.com/office/drawing/2014/main" id="{844DC96B-D6AE-8DBD-7C98-52E83713B5B3}"/>
              </a:ext>
            </a:extLst>
          </p:cNvPr>
          <p:cNvSpPr txBox="1"/>
          <p:nvPr userDrawn="1"/>
        </p:nvSpPr>
        <p:spPr>
          <a:xfrm>
            <a:off x="212775" y="4649600"/>
            <a:ext cx="1434900" cy="354000"/>
          </a:xfrm>
          <a:prstGeom prst="rect">
            <a:avLst/>
          </a:prstGeom>
          <a:noFill/>
          <a:ln>
            <a:noFill/>
          </a:ln>
        </p:spPr>
        <p:txBody>
          <a:bodyPr spcFirstLastPara="1" wrap="square" lIns="91425" tIns="91425" rIns="91425" bIns="91425" anchor="t" anchorCtr="0">
            <a:spAutoFit/>
          </a:bodyPr>
          <a:lstStyle/>
          <a:p>
            <a:r>
              <a:rPr lang="en" sz="1100" b="1">
                <a:solidFill>
                  <a:srgbClr val="18919B"/>
                </a:solidFill>
                <a:latin typeface="Caveat"/>
                <a:ea typeface="Caveat"/>
                <a:cs typeface="Caveat"/>
                <a:sym typeface="Caveat"/>
              </a:rPr>
              <a:t>#RintisKarirImpian</a:t>
            </a:r>
            <a:endParaRPr sz="1100" b="1">
              <a:solidFill>
                <a:srgbClr val="18919B"/>
              </a:solidFill>
              <a:latin typeface="Caveat"/>
              <a:ea typeface="Caveat"/>
              <a:cs typeface="Caveat"/>
              <a:sym typeface="Caveat"/>
            </a:endParaRPr>
          </a:p>
        </p:txBody>
      </p:sp>
      <p:pic>
        <p:nvPicPr>
          <p:cNvPr id="19" name="Google Shape;146;p19">
            <a:extLst>
              <a:ext uri="{FF2B5EF4-FFF2-40B4-BE49-F238E27FC236}">
                <a16:creationId xmlns:a16="http://schemas.microsoft.com/office/drawing/2014/main" id="{F7017580-579C-9309-C2DB-557C8484BB3B}"/>
              </a:ext>
            </a:extLst>
          </p:cNvPr>
          <p:cNvPicPr preferRelativeResize="0"/>
          <p:nvPr userDrawn="1"/>
        </p:nvPicPr>
        <p:blipFill>
          <a:blip r:embed="rId2">
            <a:alphaModFix/>
          </a:blip>
          <a:stretch>
            <a:fillRect/>
          </a:stretch>
        </p:blipFill>
        <p:spPr>
          <a:xfrm>
            <a:off x="8410175" y="4803796"/>
            <a:ext cx="558450" cy="262804"/>
          </a:xfrm>
          <a:prstGeom prst="rect">
            <a:avLst/>
          </a:prstGeom>
          <a:noFill/>
          <a:ln>
            <a:noFill/>
          </a:ln>
        </p:spPr>
      </p:pic>
    </p:spTree>
    <p:extLst>
      <p:ext uri="{BB962C8B-B14F-4D97-AF65-F5344CB8AC3E}">
        <p14:creationId xmlns:p14="http://schemas.microsoft.com/office/powerpoint/2010/main" val="17535049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grpSp>
        <p:nvGrpSpPr>
          <p:cNvPr id="5" name="Google Shape;131;p19">
            <a:extLst>
              <a:ext uri="{FF2B5EF4-FFF2-40B4-BE49-F238E27FC236}">
                <a16:creationId xmlns:a16="http://schemas.microsoft.com/office/drawing/2014/main" id="{65365EE8-D0B7-17AF-2F05-B4A973C00076}"/>
              </a:ext>
            </a:extLst>
          </p:cNvPr>
          <p:cNvGrpSpPr/>
          <p:nvPr userDrawn="1"/>
        </p:nvGrpSpPr>
        <p:grpSpPr>
          <a:xfrm>
            <a:off x="3854590" y="4740700"/>
            <a:ext cx="1434817" cy="389011"/>
            <a:chOff x="3248325" y="4588800"/>
            <a:chExt cx="2045939" cy="554700"/>
          </a:xfrm>
        </p:grpSpPr>
        <p:sp>
          <p:nvSpPr>
            <p:cNvPr id="6" name="Google Shape;132;p19">
              <a:extLst>
                <a:ext uri="{FF2B5EF4-FFF2-40B4-BE49-F238E27FC236}">
                  <a16:creationId xmlns:a16="http://schemas.microsoft.com/office/drawing/2014/main" id="{22D31326-DD25-230C-B1F2-304B75B29671}"/>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endParaRPr/>
            </a:p>
          </p:txBody>
        </p:sp>
        <p:sp>
          <p:nvSpPr>
            <p:cNvPr id="7" name="Google Shape;133;p19">
              <a:extLst>
                <a:ext uri="{FF2B5EF4-FFF2-40B4-BE49-F238E27FC236}">
                  <a16:creationId xmlns:a16="http://schemas.microsoft.com/office/drawing/2014/main" id="{E945C91D-5E3E-490D-879D-0A4E7EAD32D1}"/>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endParaRPr/>
            </a:p>
          </p:txBody>
        </p:sp>
        <p:sp>
          <p:nvSpPr>
            <p:cNvPr id="8" name="Google Shape;134;p19">
              <a:extLst>
                <a:ext uri="{FF2B5EF4-FFF2-40B4-BE49-F238E27FC236}">
                  <a16:creationId xmlns:a16="http://schemas.microsoft.com/office/drawing/2014/main" id="{06C7BFF5-15D9-9A8F-F64E-F3FA577C74D9}"/>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endParaRPr/>
            </a:p>
          </p:txBody>
        </p:sp>
      </p:grpSp>
      <p:grpSp>
        <p:nvGrpSpPr>
          <p:cNvPr id="9" name="Google Shape;135;p19">
            <a:extLst>
              <a:ext uri="{FF2B5EF4-FFF2-40B4-BE49-F238E27FC236}">
                <a16:creationId xmlns:a16="http://schemas.microsoft.com/office/drawing/2014/main" id="{0B9381A5-FA1E-5E4B-B849-D5E59D7EBFA1}"/>
              </a:ext>
            </a:extLst>
          </p:cNvPr>
          <p:cNvGrpSpPr/>
          <p:nvPr userDrawn="1"/>
        </p:nvGrpSpPr>
        <p:grpSpPr>
          <a:xfrm>
            <a:off x="8325085" y="65157"/>
            <a:ext cx="763768" cy="752531"/>
            <a:chOff x="695950" y="3458000"/>
            <a:chExt cx="966550" cy="952450"/>
          </a:xfrm>
        </p:grpSpPr>
        <p:sp>
          <p:nvSpPr>
            <p:cNvPr id="10" name="Google Shape;136;p19">
              <a:extLst>
                <a:ext uri="{FF2B5EF4-FFF2-40B4-BE49-F238E27FC236}">
                  <a16:creationId xmlns:a16="http://schemas.microsoft.com/office/drawing/2014/main" id="{D78C67B1-3285-B4C1-8594-4B9AEF569BC0}"/>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endParaRPr/>
            </a:p>
          </p:txBody>
        </p:sp>
        <p:sp>
          <p:nvSpPr>
            <p:cNvPr id="11" name="Google Shape;137;p19">
              <a:extLst>
                <a:ext uri="{FF2B5EF4-FFF2-40B4-BE49-F238E27FC236}">
                  <a16:creationId xmlns:a16="http://schemas.microsoft.com/office/drawing/2014/main" id="{5B6DB4B2-0463-A67D-CF5F-D5CF6D613882}"/>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endParaRPr/>
            </a:p>
          </p:txBody>
        </p:sp>
        <p:sp>
          <p:nvSpPr>
            <p:cNvPr id="12" name="Google Shape;138;p19">
              <a:extLst>
                <a:ext uri="{FF2B5EF4-FFF2-40B4-BE49-F238E27FC236}">
                  <a16:creationId xmlns:a16="http://schemas.microsoft.com/office/drawing/2014/main" id="{B04BACF0-76AA-458B-FA95-02EE23A9787D}"/>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endParaRPr/>
            </a:p>
          </p:txBody>
        </p:sp>
        <p:sp>
          <p:nvSpPr>
            <p:cNvPr id="13" name="Google Shape;139;p19">
              <a:extLst>
                <a:ext uri="{FF2B5EF4-FFF2-40B4-BE49-F238E27FC236}">
                  <a16:creationId xmlns:a16="http://schemas.microsoft.com/office/drawing/2014/main" id="{488A8195-5C02-8118-10C2-C7CE07C9AA93}"/>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endParaRPr/>
            </a:p>
          </p:txBody>
        </p:sp>
        <p:sp>
          <p:nvSpPr>
            <p:cNvPr id="14" name="Google Shape;140;p19">
              <a:extLst>
                <a:ext uri="{FF2B5EF4-FFF2-40B4-BE49-F238E27FC236}">
                  <a16:creationId xmlns:a16="http://schemas.microsoft.com/office/drawing/2014/main" id="{8F8A1A5E-4AF8-0238-2A58-518B25BAA8EE}"/>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endParaRPr/>
            </a:p>
          </p:txBody>
        </p:sp>
        <p:sp>
          <p:nvSpPr>
            <p:cNvPr id="15" name="Google Shape;141;p19">
              <a:extLst>
                <a:ext uri="{FF2B5EF4-FFF2-40B4-BE49-F238E27FC236}">
                  <a16:creationId xmlns:a16="http://schemas.microsoft.com/office/drawing/2014/main" id="{E6C17322-4185-8C53-BA9B-C4D92CCC96E9}"/>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endParaRPr/>
            </a:p>
          </p:txBody>
        </p:sp>
        <p:sp>
          <p:nvSpPr>
            <p:cNvPr id="16" name="Google Shape;142;p19">
              <a:extLst>
                <a:ext uri="{FF2B5EF4-FFF2-40B4-BE49-F238E27FC236}">
                  <a16:creationId xmlns:a16="http://schemas.microsoft.com/office/drawing/2014/main" id="{3AE16E45-FF72-5358-292B-6C1A3167A558}"/>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endParaRPr/>
            </a:p>
          </p:txBody>
        </p:sp>
        <p:sp>
          <p:nvSpPr>
            <p:cNvPr id="17" name="Google Shape;143;p19">
              <a:extLst>
                <a:ext uri="{FF2B5EF4-FFF2-40B4-BE49-F238E27FC236}">
                  <a16:creationId xmlns:a16="http://schemas.microsoft.com/office/drawing/2014/main" id="{16C3F922-0279-EA11-2B39-9090ABEAFD29}"/>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endParaRPr/>
            </a:p>
          </p:txBody>
        </p:sp>
        <p:sp>
          <p:nvSpPr>
            <p:cNvPr id="18" name="Google Shape;144;p19">
              <a:extLst>
                <a:ext uri="{FF2B5EF4-FFF2-40B4-BE49-F238E27FC236}">
                  <a16:creationId xmlns:a16="http://schemas.microsoft.com/office/drawing/2014/main" id="{F41FAC2D-231B-B2B8-89FA-C8AF5E2CE5D2}"/>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endParaRPr/>
            </a:p>
          </p:txBody>
        </p:sp>
      </p:grpSp>
      <p:sp>
        <p:nvSpPr>
          <p:cNvPr id="19" name="Google Shape;145;p19">
            <a:extLst>
              <a:ext uri="{FF2B5EF4-FFF2-40B4-BE49-F238E27FC236}">
                <a16:creationId xmlns:a16="http://schemas.microsoft.com/office/drawing/2014/main" id="{3D2CFA6A-3A8E-77F7-50EE-28F83CBBE345}"/>
              </a:ext>
            </a:extLst>
          </p:cNvPr>
          <p:cNvSpPr txBox="1"/>
          <p:nvPr userDrawn="1"/>
        </p:nvSpPr>
        <p:spPr>
          <a:xfrm>
            <a:off x="212775" y="4649600"/>
            <a:ext cx="1434900" cy="354000"/>
          </a:xfrm>
          <a:prstGeom prst="rect">
            <a:avLst/>
          </a:prstGeom>
          <a:noFill/>
          <a:ln>
            <a:noFill/>
          </a:ln>
        </p:spPr>
        <p:txBody>
          <a:bodyPr spcFirstLastPara="1" wrap="square" lIns="91425" tIns="91425" rIns="91425" bIns="91425" anchor="t" anchorCtr="0">
            <a:spAutoFit/>
          </a:bodyPr>
          <a:lstStyle/>
          <a:p>
            <a:r>
              <a:rPr lang="en" sz="1100" b="1">
                <a:solidFill>
                  <a:srgbClr val="18919B"/>
                </a:solidFill>
                <a:latin typeface="Caveat"/>
                <a:ea typeface="Caveat"/>
                <a:cs typeface="Caveat"/>
                <a:sym typeface="Caveat"/>
              </a:rPr>
              <a:t>#RintisKarirImpian</a:t>
            </a:r>
            <a:endParaRPr sz="1100" b="1">
              <a:solidFill>
                <a:srgbClr val="18919B"/>
              </a:solidFill>
              <a:latin typeface="Caveat"/>
              <a:ea typeface="Caveat"/>
              <a:cs typeface="Caveat"/>
              <a:sym typeface="Caveat"/>
            </a:endParaRPr>
          </a:p>
        </p:txBody>
      </p:sp>
      <p:pic>
        <p:nvPicPr>
          <p:cNvPr id="20" name="Google Shape;146;p19">
            <a:extLst>
              <a:ext uri="{FF2B5EF4-FFF2-40B4-BE49-F238E27FC236}">
                <a16:creationId xmlns:a16="http://schemas.microsoft.com/office/drawing/2014/main" id="{4FD137FA-5B41-3989-8852-6905E8142CF0}"/>
              </a:ext>
            </a:extLst>
          </p:cNvPr>
          <p:cNvPicPr preferRelativeResize="0"/>
          <p:nvPr userDrawn="1"/>
        </p:nvPicPr>
        <p:blipFill>
          <a:blip r:embed="rId2">
            <a:alphaModFix/>
          </a:blip>
          <a:stretch>
            <a:fillRect/>
          </a:stretch>
        </p:blipFill>
        <p:spPr>
          <a:xfrm>
            <a:off x="8410175" y="4803796"/>
            <a:ext cx="558450" cy="262804"/>
          </a:xfrm>
          <a:prstGeom prst="rect">
            <a:avLst/>
          </a:prstGeom>
          <a:noFill/>
          <a:ln>
            <a:noFill/>
          </a:ln>
        </p:spPr>
      </p:pic>
    </p:spTree>
    <p:extLst>
      <p:ext uri="{BB962C8B-B14F-4D97-AF65-F5344CB8AC3E}">
        <p14:creationId xmlns:p14="http://schemas.microsoft.com/office/powerpoint/2010/main" val="3707295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362069145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14076337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362367046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132831501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userDrawn="1">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
        <p:nvSpPr>
          <p:cNvPr id="4" name="Google Shape;27;p6">
            <a:extLst>
              <a:ext uri="{FF2B5EF4-FFF2-40B4-BE49-F238E27FC236}">
                <a16:creationId xmlns:a16="http://schemas.microsoft.com/office/drawing/2014/main" id="{B6CC45D1-BC0A-7F1B-22BC-190FC5A5FD88}"/>
              </a:ext>
            </a:extLst>
          </p:cNvPr>
          <p:cNvSpPr txBox="1">
            <a:spLocks/>
          </p:cNvSpPr>
          <p:nvPr userDrawn="1"/>
        </p:nvSpPr>
        <p:spPr>
          <a:xfrm>
            <a:off x="8472458" y="46632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 smtClean="0">
                <a:solidFill>
                  <a:srgbClr val="595959"/>
                </a:solidFill>
              </a:rPr>
              <a:pPr/>
              <a:t>‹#›</a:t>
            </a:fld>
            <a:endParaRPr lang="en">
              <a:solidFill>
                <a:srgbClr val="595959"/>
              </a:solidFill>
            </a:endParaRPr>
          </a:p>
        </p:txBody>
      </p:sp>
      <p:grpSp>
        <p:nvGrpSpPr>
          <p:cNvPr id="5" name="Google Shape;131;p19">
            <a:extLst>
              <a:ext uri="{FF2B5EF4-FFF2-40B4-BE49-F238E27FC236}">
                <a16:creationId xmlns:a16="http://schemas.microsoft.com/office/drawing/2014/main" id="{F62099C2-D4A3-5AD9-8555-F9E494670504}"/>
              </a:ext>
            </a:extLst>
          </p:cNvPr>
          <p:cNvGrpSpPr/>
          <p:nvPr userDrawn="1"/>
        </p:nvGrpSpPr>
        <p:grpSpPr>
          <a:xfrm>
            <a:off x="3854590" y="4740700"/>
            <a:ext cx="1434817" cy="389011"/>
            <a:chOff x="3248325" y="4588800"/>
            <a:chExt cx="2045939" cy="554700"/>
          </a:xfrm>
        </p:grpSpPr>
        <p:sp>
          <p:nvSpPr>
            <p:cNvPr id="6" name="Google Shape;132;p19">
              <a:extLst>
                <a:ext uri="{FF2B5EF4-FFF2-40B4-BE49-F238E27FC236}">
                  <a16:creationId xmlns:a16="http://schemas.microsoft.com/office/drawing/2014/main" id="{6A1FD03F-5BCE-B196-7103-D184D80F4F88}"/>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endParaRPr/>
            </a:p>
          </p:txBody>
        </p:sp>
        <p:sp>
          <p:nvSpPr>
            <p:cNvPr id="7" name="Google Shape;133;p19">
              <a:extLst>
                <a:ext uri="{FF2B5EF4-FFF2-40B4-BE49-F238E27FC236}">
                  <a16:creationId xmlns:a16="http://schemas.microsoft.com/office/drawing/2014/main" id="{7D14CC2D-B4FA-58E5-65CB-5D1FCC1E7525}"/>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endParaRPr/>
            </a:p>
          </p:txBody>
        </p:sp>
        <p:sp>
          <p:nvSpPr>
            <p:cNvPr id="8" name="Google Shape;134;p19">
              <a:extLst>
                <a:ext uri="{FF2B5EF4-FFF2-40B4-BE49-F238E27FC236}">
                  <a16:creationId xmlns:a16="http://schemas.microsoft.com/office/drawing/2014/main" id="{C5DEF35A-0C6B-6099-5C36-1E1F091B03DE}"/>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endParaRPr/>
            </a:p>
          </p:txBody>
        </p:sp>
      </p:grpSp>
      <p:grpSp>
        <p:nvGrpSpPr>
          <p:cNvPr id="9" name="Google Shape;135;p19">
            <a:extLst>
              <a:ext uri="{FF2B5EF4-FFF2-40B4-BE49-F238E27FC236}">
                <a16:creationId xmlns:a16="http://schemas.microsoft.com/office/drawing/2014/main" id="{447AC766-C91D-D851-F5D7-1EACAF397EED}"/>
              </a:ext>
            </a:extLst>
          </p:cNvPr>
          <p:cNvGrpSpPr/>
          <p:nvPr userDrawn="1"/>
        </p:nvGrpSpPr>
        <p:grpSpPr>
          <a:xfrm>
            <a:off x="8325085" y="65157"/>
            <a:ext cx="763768" cy="752531"/>
            <a:chOff x="695950" y="3458000"/>
            <a:chExt cx="966550" cy="952450"/>
          </a:xfrm>
        </p:grpSpPr>
        <p:sp>
          <p:nvSpPr>
            <p:cNvPr id="10" name="Google Shape;136;p19">
              <a:extLst>
                <a:ext uri="{FF2B5EF4-FFF2-40B4-BE49-F238E27FC236}">
                  <a16:creationId xmlns:a16="http://schemas.microsoft.com/office/drawing/2014/main" id="{E2CD45CD-B13A-1B8A-F53E-818EB3C641A2}"/>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endParaRPr/>
            </a:p>
          </p:txBody>
        </p:sp>
        <p:sp>
          <p:nvSpPr>
            <p:cNvPr id="11" name="Google Shape;137;p19">
              <a:extLst>
                <a:ext uri="{FF2B5EF4-FFF2-40B4-BE49-F238E27FC236}">
                  <a16:creationId xmlns:a16="http://schemas.microsoft.com/office/drawing/2014/main" id="{114CC768-FC76-A3BD-6BFA-506580392AAC}"/>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endParaRPr/>
            </a:p>
          </p:txBody>
        </p:sp>
        <p:sp>
          <p:nvSpPr>
            <p:cNvPr id="12" name="Google Shape;138;p19">
              <a:extLst>
                <a:ext uri="{FF2B5EF4-FFF2-40B4-BE49-F238E27FC236}">
                  <a16:creationId xmlns:a16="http://schemas.microsoft.com/office/drawing/2014/main" id="{DBACD087-EB0E-CA71-2DCF-F200316DA0E1}"/>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endParaRPr/>
            </a:p>
          </p:txBody>
        </p:sp>
        <p:sp>
          <p:nvSpPr>
            <p:cNvPr id="13" name="Google Shape;139;p19">
              <a:extLst>
                <a:ext uri="{FF2B5EF4-FFF2-40B4-BE49-F238E27FC236}">
                  <a16:creationId xmlns:a16="http://schemas.microsoft.com/office/drawing/2014/main" id="{663FCAA6-BAFA-BA20-D134-AAE7843DC0B1}"/>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endParaRPr/>
            </a:p>
          </p:txBody>
        </p:sp>
        <p:sp>
          <p:nvSpPr>
            <p:cNvPr id="14" name="Google Shape;140;p19">
              <a:extLst>
                <a:ext uri="{FF2B5EF4-FFF2-40B4-BE49-F238E27FC236}">
                  <a16:creationId xmlns:a16="http://schemas.microsoft.com/office/drawing/2014/main" id="{A484730F-46F8-D36D-5FA2-0153E64475CC}"/>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endParaRPr/>
            </a:p>
          </p:txBody>
        </p:sp>
        <p:sp>
          <p:nvSpPr>
            <p:cNvPr id="15" name="Google Shape;141;p19">
              <a:extLst>
                <a:ext uri="{FF2B5EF4-FFF2-40B4-BE49-F238E27FC236}">
                  <a16:creationId xmlns:a16="http://schemas.microsoft.com/office/drawing/2014/main" id="{0B735380-69C8-68EF-BCF2-174722DD1B00}"/>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endParaRPr/>
            </a:p>
          </p:txBody>
        </p:sp>
        <p:sp>
          <p:nvSpPr>
            <p:cNvPr id="16" name="Google Shape;142;p19">
              <a:extLst>
                <a:ext uri="{FF2B5EF4-FFF2-40B4-BE49-F238E27FC236}">
                  <a16:creationId xmlns:a16="http://schemas.microsoft.com/office/drawing/2014/main" id="{41A9F7E1-80E8-17D5-DDD3-1A8D9C791438}"/>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endParaRPr/>
            </a:p>
          </p:txBody>
        </p:sp>
        <p:sp>
          <p:nvSpPr>
            <p:cNvPr id="17" name="Google Shape;143;p19">
              <a:extLst>
                <a:ext uri="{FF2B5EF4-FFF2-40B4-BE49-F238E27FC236}">
                  <a16:creationId xmlns:a16="http://schemas.microsoft.com/office/drawing/2014/main" id="{66E889A6-1AB2-B8C9-B679-B85EDAC4A726}"/>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endParaRPr/>
            </a:p>
          </p:txBody>
        </p:sp>
        <p:sp>
          <p:nvSpPr>
            <p:cNvPr id="18" name="Google Shape;144;p19">
              <a:extLst>
                <a:ext uri="{FF2B5EF4-FFF2-40B4-BE49-F238E27FC236}">
                  <a16:creationId xmlns:a16="http://schemas.microsoft.com/office/drawing/2014/main" id="{84154F4E-C136-238E-8ED8-8720D4B022F6}"/>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endParaRPr/>
            </a:p>
          </p:txBody>
        </p:sp>
      </p:grpSp>
      <p:sp>
        <p:nvSpPr>
          <p:cNvPr id="19" name="Google Shape;145;p19">
            <a:extLst>
              <a:ext uri="{FF2B5EF4-FFF2-40B4-BE49-F238E27FC236}">
                <a16:creationId xmlns:a16="http://schemas.microsoft.com/office/drawing/2014/main" id="{A9DF032B-5242-100B-DAE4-E366793A9C2F}"/>
              </a:ext>
            </a:extLst>
          </p:cNvPr>
          <p:cNvSpPr txBox="1"/>
          <p:nvPr userDrawn="1"/>
        </p:nvSpPr>
        <p:spPr>
          <a:xfrm>
            <a:off x="212775" y="4649600"/>
            <a:ext cx="1434900" cy="354000"/>
          </a:xfrm>
          <a:prstGeom prst="rect">
            <a:avLst/>
          </a:prstGeom>
          <a:noFill/>
          <a:ln>
            <a:noFill/>
          </a:ln>
        </p:spPr>
        <p:txBody>
          <a:bodyPr spcFirstLastPara="1" wrap="square" lIns="91425" tIns="91425" rIns="91425" bIns="91425" anchor="t" anchorCtr="0">
            <a:spAutoFit/>
          </a:bodyPr>
          <a:lstStyle/>
          <a:p>
            <a:r>
              <a:rPr lang="en" sz="1100" b="1">
                <a:solidFill>
                  <a:srgbClr val="18919B"/>
                </a:solidFill>
                <a:latin typeface="Caveat"/>
                <a:ea typeface="Caveat"/>
                <a:cs typeface="Caveat"/>
                <a:sym typeface="Caveat"/>
              </a:rPr>
              <a:t>#RintisKarirImpian</a:t>
            </a:r>
            <a:endParaRPr sz="1100" b="1">
              <a:solidFill>
                <a:srgbClr val="18919B"/>
              </a:solidFill>
              <a:latin typeface="Caveat"/>
              <a:ea typeface="Caveat"/>
              <a:cs typeface="Caveat"/>
              <a:sym typeface="Caveat"/>
            </a:endParaRPr>
          </a:p>
        </p:txBody>
      </p:sp>
      <p:pic>
        <p:nvPicPr>
          <p:cNvPr id="20" name="Google Shape;146;p19">
            <a:extLst>
              <a:ext uri="{FF2B5EF4-FFF2-40B4-BE49-F238E27FC236}">
                <a16:creationId xmlns:a16="http://schemas.microsoft.com/office/drawing/2014/main" id="{C67F2691-C820-96BA-A2F3-1569EC60FA67}"/>
              </a:ext>
            </a:extLst>
          </p:cNvPr>
          <p:cNvPicPr preferRelativeResize="0"/>
          <p:nvPr userDrawn="1"/>
        </p:nvPicPr>
        <p:blipFill>
          <a:blip r:embed="rId2">
            <a:alphaModFix/>
          </a:blip>
          <a:stretch>
            <a:fillRect/>
          </a:stretch>
        </p:blipFill>
        <p:spPr>
          <a:xfrm>
            <a:off x="8410175" y="4803796"/>
            <a:ext cx="558450" cy="262804"/>
          </a:xfrm>
          <a:prstGeom prst="rect">
            <a:avLst/>
          </a:prstGeom>
          <a:noFill/>
          <a:ln>
            <a:noFill/>
          </a:ln>
        </p:spPr>
      </p:pic>
    </p:spTree>
    <p:extLst>
      <p:ext uri="{BB962C8B-B14F-4D97-AF65-F5344CB8AC3E}">
        <p14:creationId xmlns:p14="http://schemas.microsoft.com/office/powerpoint/2010/main" val="21598409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body 1">
  <p:cSld name="Title and body 1">
    <p:spTree>
      <p:nvGrpSpPr>
        <p:cNvPr id="1" name="Shape 50"/>
        <p:cNvGrpSpPr/>
        <p:nvPr/>
      </p:nvGrpSpPr>
      <p:grpSpPr>
        <a:xfrm>
          <a:off x="0" y="0"/>
          <a:ext cx="0" cy="0"/>
          <a:chOff x="0" y="0"/>
          <a:chExt cx="0" cy="0"/>
        </a:xfrm>
      </p:grpSpPr>
    </p:spTree>
    <p:extLst>
      <p:ext uri="{BB962C8B-B14F-4D97-AF65-F5344CB8AC3E}">
        <p14:creationId xmlns:p14="http://schemas.microsoft.com/office/powerpoint/2010/main" val="15679627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asic Layout">
  <p:cSld name="Basic Layout">
    <p:spTree>
      <p:nvGrpSpPr>
        <p:cNvPr id="1" name="Shape 117"/>
        <p:cNvGrpSpPr/>
        <p:nvPr/>
      </p:nvGrpSpPr>
      <p:grpSpPr>
        <a:xfrm>
          <a:off x="0" y="0"/>
          <a:ext cx="0" cy="0"/>
          <a:chOff x="0" y="0"/>
          <a:chExt cx="0" cy="0"/>
        </a:xfrm>
      </p:grpSpPr>
      <p:pic>
        <p:nvPicPr>
          <p:cNvPr id="8" name="Picture 7" descr="Chart, radar chart&#10;&#10;Description automatically generated">
            <a:extLst>
              <a:ext uri="{FF2B5EF4-FFF2-40B4-BE49-F238E27FC236}">
                <a16:creationId xmlns:a16="http://schemas.microsoft.com/office/drawing/2014/main" id="{F28B1362-C2CC-4F6C-90B1-2BD9308A5F19}"/>
              </a:ext>
            </a:extLst>
          </p:cNvPr>
          <p:cNvPicPr>
            <a:picLocks noChangeAspect="1"/>
          </p:cNvPicPr>
          <p:nvPr userDrawn="1"/>
        </p:nvPicPr>
        <p:blipFill rotWithShape="1">
          <a:blip r:embed="rId2">
            <a:grayscl/>
            <a:extLst>
              <a:ext uri="{BEBA8EAE-BF5A-486C-A8C5-ECC9F3942E4B}">
                <a14:imgProps xmlns:a14="http://schemas.microsoft.com/office/drawing/2010/main">
                  <a14:imgLayer r:embed="rId3">
                    <a14:imgEffect>
                      <a14:saturation sat="33000"/>
                    </a14:imgEffect>
                    <a14:imgEffect>
                      <a14:brightnessContrast bright="66000" contrast="-4000"/>
                    </a14:imgEffect>
                  </a14:imgLayer>
                </a14:imgProps>
              </a:ext>
            </a:extLst>
          </a:blip>
          <a:srcRect l="39449" b="40885"/>
          <a:stretch/>
        </p:blipFill>
        <p:spPr>
          <a:xfrm rot="16200000">
            <a:off x="-22018" y="145496"/>
            <a:ext cx="1856496" cy="1812459"/>
          </a:xfrm>
          <a:prstGeom prst="rect">
            <a:avLst/>
          </a:prstGeom>
          <a:noFill/>
          <a:effectLst>
            <a:reflection stA="0" endPos="52000" dist="50800" dir="5400000" sy="-100000" algn="bl" rotWithShape="0"/>
          </a:effectLst>
        </p:spPr>
      </p:pic>
      <p:pic>
        <p:nvPicPr>
          <p:cNvPr id="3" name="Picture 2" descr="Chart, radar chart&#10;&#10;Description automatically generated">
            <a:extLst>
              <a:ext uri="{FF2B5EF4-FFF2-40B4-BE49-F238E27FC236}">
                <a16:creationId xmlns:a16="http://schemas.microsoft.com/office/drawing/2014/main" id="{2C017500-FF79-4ECD-B8F6-151692BE79C0}"/>
              </a:ext>
            </a:extLst>
          </p:cNvPr>
          <p:cNvPicPr>
            <a:picLocks noChangeAspect="1"/>
          </p:cNvPicPr>
          <p:nvPr userDrawn="1"/>
        </p:nvPicPr>
        <p:blipFill rotWithShape="1">
          <a:blip r:embed="rId2">
            <a:grayscl/>
            <a:extLst>
              <a:ext uri="{BEBA8EAE-BF5A-486C-A8C5-ECC9F3942E4B}">
                <a14:imgProps xmlns:a14="http://schemas.microsoft.com/office/drawing/2010/main">
                  <a14:imgLayer r:embed="rId3">
                    <a14:imgEffect>
                      <a14:saturation sat="33000"/>
                    </a14:imgEffect>
                    <a14:imgEffect>
                      <a14:brightnessContrast bright="66000" contrast="-4000"/>
                    </a14:imgEffect>
                  </a14:imgLayer>
                </a14:imgProps>
              </a:ext>
            </a:extLst>
          </a:blip>
          <a:srcRect l="39449" b="40885"/>
          <a:stretch/>
        </p:blipFill>
        <p:spPr>
          <a:xfrm rot="5400000">
            <a:off x="7279557" y="3102977"/>
            <a:ext cx="1856496" cy="1812459"/>
          </a:xfrm>
          <a:prstGeom prst="rect">
            <a:avLst/>
          </a:prstGeom>
          <a:noFill/>
          <a:effectLst>
            <a:reflection stA="0" endPos="52000" dist="50800" dir="5400000" sy="-100000" algn="bl" rotWithShape="0"/>
          </a:effectLst>
        </p:spPr>
      </p:pic>
      <p:sp>
        <p:nvSpPr>
          <p:cNvPr id="118" name="Google Shape;118;p65"/>
          <p:cNvSpPr txBox="1">
            <a:spLocks noGrp="1"/>
          </p:cNvSpPr>
          <p:nvPr>
            <p:ph type="body" idx="1"/>
          </p:nvPr>
        </p:nvSpPr>
        <p:spPr>
          <a:xfrm>
            <a:off x="0" y="123478"/>
            <a:ext cx="9144000" cy="576064"/>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720"/>
              </a:spcBef>
              <a:spcAft>
                <a:spcPts val="0"/>
              </a:spcAft>
              <a:buClr>
                <a:srgbClr val="3F3F3F"/>
              </a:buClr>
              <a:buSzPts val="3600"/>
              <a:buFont typeface="Arial"/>
              <a:buNone/>
              <a:defRPr sz="3600" b="0" i="0" u="none" strike="noStrike" cap="none">
                <a:solidFill>
                  <a:srgbClr val="3F3F3F"/>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19" name="Google Shape;119;p65"/>
          <p:cNvSpPr txBox="1">
            <a:spLocks noGrp="1"/>
          </p:cNvSpPr>
          <p:nvPr>
            <p:ph type="body" idx="2"/>
          </p:nvPr>
        </p:nvSpPr>
        <p:spPr>
          <a:xfrm>
            <a:off x="0" y="699542"/>
            <a:ext cx="9144000" cy="288032"/>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280"/>
              </a:spcBef>
              <a:spcAft>
                <a:spcPts val="0"/>
              </a:spcAft>
              <a:buClr>
                <a:srgbClr val="3F3F3F"/>
              </a:buClr>
              <a:buSzPts val="1400"/>
              <a:buFont typeface="Arial"/>
              <a:buNone/>
              <a:defRPr sz="1400" b="0" i="0" u="none" strike="noStrike" cap="none">
                <a:solidFill>
                  <a:srgbClr val="3F3F3F"/>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0" name="Google Shape;120;p65"/>
          <p:cNvSpPr/>
          <p:nvPr/>
        </p:nvSpPr>
        <p:spPr>
          <a:xfrm>
            <a:off x="0" y="4963500"/>
            <a:ext cx="9144000" cy="180000"/>
          </a:xfrm>
          <a:prstGeom prst="rect">
            <a:avLst/>
          </a:prstGeom>
          <a:solidFill>
            <a:schemeClr val="accent1"/>
          </a:solidFill>
          <a:ln>
            <a:noFill/>
          </a:ln>
        </p:spPr>
        <p:txBody>
          <a:bodyPr spcFirstLastPara="1" wrap="square" lIns="91425" tIns="45700" rIns="91425" bIns="45700" anchor="ctr" anchorCtr="0">
            <a:noAutofit/>
          </a:bodyPr>
          <a:lstStyle/>
          <a:p>
            <a:pPr algn="ctr"/>
            <a:endParaRPr sz="1800">
              <a:solidFill>
                <a:srgbClr val="FFFFFF"/>
              </a:solidFill>
            </a:endParaRPr>
          </a:p>
        </p:txBody>
      </p:sp>
      <p:sp>
        <p:nvSpPr>
          <p:cNvPr id="121" name="Google Shape;121;p65"/>
          <p:cNvSpPr/>
          <p:nvPr/>
        </p:nvSpPr>
        <p:spPr>
          <a:xfrm>
            <a:off x="0" y="0"/>
            <a:ext cx="9144000" cy="72000"/>
          </a:xfrm>
          <a:prstGeom prst="rect">
            <a:avLst/>
          </a:prstGeom>
          <a:solidFill>
            <a:schemeClr val="accent1"/>
          </a:solidFill>
          <a:ln>
            <a:noFill/>
          </a:ln>
        </p:spPr>
        <p:txBody>
          <a:bodyPr spcFirstLastPara="1" wrap="square" lIns="91425" tIns="45700" rIns="91425" bIns="45700" anchor="ctr" anchorCtr="0">
            <a:noAutofit/>
          </a:bodyPr>
          <a:lstStyle/>
          <a:p>
            <a:pPr algn="ctr"/>
            <a:endParaRPr sz="1800">
              <a:solidFill>
                <a:srgbClr val="FFFFFF"/>
              </a:solidFill>
            </a:endParaRPr>
          </a:p>
        </p:txBody>
      </p:sp>
    </p:spTree>
    <p:extLst>
      <p:ext uri="{BB962C8B-B14F-4D97-AF65-F5344CB8AC3E}">
        <p14:creationId xmlns:p14="http://schemas.microsoft.com/office/powerpoint/2010/main" val="4201911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Agenda Layout">
  <p:cSld name="Agenda Layout">
    <p:spTree>
      <p:nvGrpSpPr>
        <p:cNvPr id="1" name="Shape 23"/>
        <p:cNvGrpSpPr/>
        <p:nvPr/>
      </p:nvGrpSpPr>
      <p:grpSpPr>
        <a:xfrm>
          <a:off x="0" y="0"/>
          <a:ext cx="0" cy="0"/>
          <a:chOff x="0" y="0"/>
          <a:chExt cx="0" cy="0"/>
        </a:xfrm>
      </p:grpSpPr>
      <p:sp>
        <p:nvSpPr>
          <p:cNvPr id="24" name="Google Shape;24;p62"/>
          <p:cNvSpPr/>
          <p:nvPr/>
        </p:nvSpPr>
        <p:spPr>
          <a:xfrm>
            <a:off x="-2604" y="0"/>
            <a:ext cx="1584176" cy="5143500"/>
          </a:xfrm>
          <a:prstGeom prst="rect">
            <a:avLst/>
          </a:prstGeom>
          <a:solidFill>
            <a:srgbClr val="0097A7"/>
          </a:solidFill>
          <a:ln>
            <a:noFill/>
          </a:ln>
        </p:spPr>
        <p:txBody>
          <a:bodyPr spcFirstLastPara="1" wrap="square" lIns="91425" tIns="45700" rIns="91425" bIns="45700" anchor="ctr" anchorCtr="0">
            <a:noAutofit/>
          </a:bodyPr>
          <a:lstStyle/>
          <a:p>
            <a:pPr algn="ctr"/>
            <a:endParaRPr sz="1800">
              <a:solidFill>
                <a:srgbClr val="FFFFFF"/>
              </a:solidFill>
            </a:endParaRPr>
          </a:p>
        </p:txBody>
      </p:sp>
      <p:pic>
        <p:nvPicPr>
          <p:cNvPr id="25" name="Google Shape;25;p62" descr="E:\002-KIMS BUSINESS\007-02-Fullslidesppt-Contents\20161228\02-edu\bulb-item2.png"/>
          <p:cNvPicPr preferRelativeResize="0"/>
          <p:nvPr/>
        </p:nvPicPr>
        <p:blipFill rotWithShape="1">
          <a:blip r:embed="rId2">
            <a:alphaModFix/>
          </a:blip>
          <a:srcRect/>
          <a:stretch/>
        </p:blipFill>
        <p:spPr>
          <a:xfrm>
            <a:off x="789484" y="938231"/>
            <a:ext cx="1584176" cy="3515958"/>
          </a:xfrm>
          <a:prstGeom prst="rect">
            <a:avLst/>
          </a:prstGeom>
          <a:noFill/>
          <a:ln>
            <a:noFill/>
          </a:ln>
        </p:spPr>
      </p:pic>
      <p:pic>
        <p:nvPicPr>
          <p:cNvPr id="26" name="Google Shape;26;p62" descr="E:\002-KIMS BUSINESS\007-02-Fullslidesppt-Contents\20161228\02-edu\bulb-item.png"/>
          <p:cNvPicPr preferRelativeResize="0"/>
          <p:nvPr/>
        </p:nvPicPr>
        <p:blipFill rotWithShape="1">
          <a:blip r:embed="rId3">
            <a:alphaModFix/>
          </a:blip>
          <a:srcRect r="50000"/>
          <a:stretch/>
        </p:blipFill>
        <p:spPr>
          <a:xfrm>
            <a:off x="789484" y="938231"/>
            <a:ext cx="792088" cy="3515958"/>
          </a:xfrm>
          <a:prstGeom prst="rect">
            <a:avLst/>
          </a:prstGeom>
          <a:noFill/>
          <a:ln>
            <a:noFill/>
          </a:ln>
        </p:spPr>
      </p:pic>
      <p:pic>
        <p:nvPicPr>
          <p:cNvPr id="5" name="Picture 4" descr="Chart, radar chart&#10;&#10;Description automatically generated">
            <a:extLst>
              <a:ext uri="{FF2B5EF4-FFF2-40B4-BE49-F238E27FC236}">
                <a16:creationId xmlns:a16="http://schemas.microsoft.com/office/drawing/2014/main" id="{E1B8C775-C013-43C7-8B43-ABE7B747166B}"/>
              </a:ext>
            </a:extLst>
          </p:cNvPr>
          <p:cNvPicPr>
            <a:picLocks noChangeAspect="1"/>
          </p:cNvPicPr>
          <p:nvPr userDrawn="1"/>
        </p:nvPicPr>
        <p:blipFill rotWithShape="1">
          <a:blip r:embed="rId4">
            <a:extLst>
              <a:ext uri="{BEBA8EAE-BF5A-486C-A8C5-ECC9F3942E4B}">
                <a14:imgProps xmlns:a14="http://schemas.microsoft.com/office/drawing/2010/main">
                  <a14:imgLayer r:embed="rId5">
                    <a14:imgEffect>
                      <a14:saturation sat="33000"/>
                    </a14:imgEffect>
                    <a14:imgEffect>
                      <a14:brightnessContrast bright="66000" contrast="-4000"/>
                    </a14:imgEffect>
                  </a14:imgLayer>
                </a14:imgProps>
              </a:ext>
            </a:extLst>
          </a:blip>
          <a:srcRect l="39449" b="40885"/>
          <a:stretch/>
        </p:blipFill>
        <p:spPr>
          <a:xfrm>
            <a:off x="6029557" y="123478"/>
            <a:ext cx="3114443" cy="3040566"/>
          </a:xfrm>
          <a:prstGeom prst="rect">
            <a:avLst/>
          </a:prstGeom>
          <a:noFill/>
          <a:effectLst>
            <a:reflection stA="0" endPos="52000" dist="50800" dir="5400000" sy="-100000" algn="bl" rotWithShape="0"/>
          </a:effectLst>
        </p:spPr>
      </p:pic>
    </p:spTree>
    <p:extLst>
      <p:ext uri="{BB962C8B-B14F-4D97-AF65-F5344CB8AC3E}">
        <p14:creationId xmlns:p14="http://schemas.microsoft.com/office/powerpoint/2010/main" val="340154756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id">
                <a:solidFill>
                  <a:srgbClr val="595959"/>
                </a:solidFill>
              </a:rPr>
              <a:pPr/>
              <a:t>‹#›</a:t>
            </a:fld>
            <a:endParaRPr>
              <a:solidFill>
                <a:srgbClr val="595959"/>
              </a:solidFill>
            </a:endParaRPr>
          </a:p>
        </p:txBody>
      </p:sp>
    </p:spTree>
    <p:extLst>
      <p:ext uri="{BB962C8B-B14F-4D97-AF65-F5344CB8AC3E}">
        <p14:creationId xmlns:p14="http://schemas.microsoft.com/office/powerpoint/2010/main" val="147005264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_End Slide Layout">
  <p:cSld name="1_End Slide Layout">
    <p:spTree>
      <p:nvGrpSpPr>
        <p:cNvPr id="1" name="Shape 19"/>
        <p:cNvGrpSpPr/>
        <p:nvPr/>
      </p:nvGrpSpPr>
      <p:grpSpPr>
        <a:xfrm>
          <a:off x="0" y="0"/>
          <a:ext cx="0" cy="0"/>
          <a:chOff x="0" y="0"/>
          <a:chExt cx="0" cy="0"/>
        </a:xfrm>
      </p:grpSpPr>
      <p:sp>
        <p:nvSpPr>
          <p:cNvPr id="20" name="Google Shape;20;p66"/>
          <p:cNvSpPr txBox="1">
            <a:spLocks noGrp="1"/>
          </p:cNvSpPr>
          <p:nvPr>
            <p:ph type="body" idx="1"/>
          </p:nvPr>
        </p:nvSpPr>
        <p:spPr>
          <a:xfrm>
            <a:off x="0" y="3572242"/>
            <a:ext cx="9144000" cy="576063"/>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720"/>
              </a:spcBef>
              <a:spcAft>
                <a:spcPts val="0"/>
              </a:spcAft>
              <a:buClr>
                <a:srgbClr val="3F3F3F"/>
              </a:buClr>
              <a:buSzPts val="3600"/>
              <a:buFont typeface="Arial"/>
              <a:buNone/>
              <a:defRPr sz="3600" b="0" i="0" u="none" strike="noStrike" cap="none">
                <a:solidFill>
                  <a:srgbClr val="3F3F3F"/>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1" name="Google Shape;21;p66"/>
          <p:cNvSpPr txBox="1">
            <a:spLocks noGrp="1"/>
          </p:cNvSpPr>
          <p:nvPr>
            <p:ph type="body" idx="2"/>
          </p:nvPr>
        </p:nvSpPr>
        <p:spPr>
          <a:xfrm>
            <a:off x="-148" y="4148306"/>
            <a:ext cx="9144000" cy="288032"/>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280"/>
              </a:spcBef>
              <a:spcAft>
                <a:spcPts val="0"/>
              </a:spcAft>
              <a:buClr>
                <a:srgbClr val="3F3F3F"/>
              </a:buClr>
              <a:buSzPts val="1400"/>
              <a:buFont typeface="Arial"/>
              <a:buNone/>
              <a:defRPr sz="1400" b="0" i="0" u="none" strike="noStrike" cap="none">
                <a:solidFill>
                  <a:srgbClr val="3F3F3F"/>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4134569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2">
  <p:cSld name="CUSTOM_3_1">
    <p:spTree>
      <p:nvGrpSpPr>
        <p:cNvPr id="1" name="Shape 770"/>
        <p:cNvGrpSpPr/>
        <p:nvPr/>
      </p:nvGrpSpPr>
      <p:grpSpPr>
        <a:xfrm>
          <a:off x="0" y="0"/>
          <a:ext cx="0" cy="0"/>
          <a:chOff x="0" y="0"/>
          <a:chExt cx="0" cy="0"/>
        </a:xfrm>
      </p:grpSpPr>
      <p:pic>
        <p:nvPicPr>
          <p:cNvPr id="771" name="Google Shape;771;p15"/>
          <p:cNvPicPr preferRelativeResize="0"/>
          <p:nvPr/>
        </p:nvPicPr>
        <p:blipFill>
          <a:blip r:embed="rId2">
            <a:alphaModFix amt="66000"/>
          </a:blip>
          <a:stretch>
            <a:fillRect/>
          </a:stretch>
        </p:blipFill>
        <p:spPr>
          <a:xfrm rot="8456486" flipH="1">
            <a:off x="7252441" y="4177105"/>
            <a:ext cx="3297389" cy="2276638"/>
          </a:xfrm>
          <a:prstGeom prst="rect">
            <a:avLst/>
          </a:prstGeom>
          <a:noFill/>
          <a:ln>
            <a:noFill/>
          </a:ln>
        </p:spPr>
      </p:pic>
      <p:grpSp>
        <p:nvGrpSpPr>
          <p:cNvPr id="772" name="Google Shape;772;p15"/>
          <p:cNvGrpSpPr/>
          <p:nvPr/>
        </p:nvGrpSpPr>
        <p:grpSpPr>
          <a:xfrm rot="2700046">
            <a:off x="8023488" y="3760130"/>
            <a:ext cx="1344367" cy="1995327"/>
            <a:chOff x="272875" y="1527563"/>
            <a:chExt cx="255950" cy="455000"/>
          </a:xfrm>
        </p:grpSpPr>
        <p:sp>
          <p:nvSpPr>
            <p:cNvPr id="773" name="Google Shape;773;p1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08" name="Google Shape;808;p15"/>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809" name="Google Shape;809;p15"/>
          <p:cNvPicPr preferRelativeResize="0"/>
          <p:nvPr/>
        </p:nvPicPr>
        <p:blipFill>
          <a:blip r:embed="rId4">
            <a:alphaModFix amt="76000"/>
          </a:blip>
          <a:stretch>
            <a:fillRect/>
          </a:stretch>
        </p:blipFill>
        <p:spPr>
          <a:xfrm rot="9663874">
            <a:off x="-3354179" y="-1777728"/>
            <a:ext cx="7605805" cy="2832382"/>
          </a:xfrm>
          <a:prstGeom prst="rect">
            <a:avLst/>
          </a:prstGeom>
          <a:noFill/>
          <a:ln>
            <a:noFill/>
          </a:ln>
        </p:spPr>
      </p:pic>
      <p:grpSp>
        <p:nvGrpSpPr>
          <p:cNvPr id="810" name="Google Shape;810;p15"/>
          <p:cNvGrpSpPr/>
          <p:nvPr/>
        </p:nvGrpSpPr>
        <p:grpSpPr>
          <a:xfrm rot="-7181356">
            <a:off x="474922" y="-1462434"/>
            <a:ext cx="1344356" cy="2469645"/>
            <a:chOff x="272875" y="1419395"/>
            <a:chExt cx="255950" cy="563168"/>
          </a:xfrm>
        </p:grpSpPr>
        <p:sp>
          <p:nvSpPr>
            <p:cNvPr id="811" name="Google Shape;811;p1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5"/>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5"/>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6" name="Google Shape;846;p15"/>
          <p:cNvSpPr/>
          <p:nvPr/>
        </p:nvSpPr>
        <p:spPr>
          <a:xfrm rot="3011561">
            <a:off x="8384437" y="-796490"/>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Quote" userDrawn="1">
  <p:cSld name="Quote">
    <p:bg>
      <p:bgRef idx="1001">
        <a:schemeClr val="bg1"/>
      </p:bgRef>
    </p:bg>
    <p:spTree>
      <p:nvGrpSpPr>
        <p:cNvPr id="1" name="Shape 16"/>
        <p:cNvGrpSpPr/>
        <p:nvPr/>
      </p:nvGrpSpPr>
      <p:grpSpPr>
        <a:xfrm>
          <a:off x="0" y="0"/>
          <a:ext cx="0" cy="0"/>
          <a:chOff x="0" y="0"/>
          <a:chExt cx="0" cy="0"/>
        </a:xfrm>
      </p:grpSpPr>
      <p:sp>
        <p:nvSpPr>
          <p:cNvPr id="17" name="Google Shape;17;p4"/>
          <p:cNvSpPr/>
          <p:nvPr/>
        </p:nvSpPr>
        <p:spPr>
          <a:xfrm flipH="1">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28575" cap="flat" cmpd="sng">
            <a:solidFill>
              <a:schemeClr val="accent6">
                <a:lumMod val="50000"/>
              </a:schemeClr>
            </a:solidFill>
            <a:prstDash val="dot"/>
            <a:round/>
            <a:headEnd type="none" w="sm" len="sm"/>
            <a:tailEnd type="none" w="sm" len="sm"/>
          </a:ln>
        </p:spPr>
        <p:txBody>
          <a:bodyPr spcFirstLastPara="1" wrap="square" lIns="91425" tIns="91425" rIns="91425" bIns="91425" anchor="ctr" anchorCtr="0">
            <a:noAutofit/>
          </a:bodyPr>
          <a:lstStyle/>
          <a:p>
            <a:endParaRPr/>
          </a:p>
        </p:txBody>
      </p:sp>
      <p:sp>
        <p:nvSpPr>
          <p:cNvPr id="19" name="Google Shape;19;p4"/>
          <p:cNvSpPr txBox="1"/>
          <p:nvPr/>
        </p:nvSpPr>
        <p:spPr>
          <a:xfrm>
            <a:off x="205550" y="75075"/>
            <a:ext cx="799500" cy="653700"/>
          </a:xfrm>
          <a:prstGeom prst="rect">
            <a:avLst/>
          </a:prstGeom>
          <a:noFill/>
          <a:ln>
            <a:noFill/>
          </a:ln>
        </p:spPr>
        <p:txBody>
          <a:bodyPr spcFirstLastPara="1" wrap="square" lIns="91425" tIns="91425" rIns="91425" bIns="91425" anchor="t" anchorCtr="0">
            <a:noAutofit/>
          </a:bodyPr>
          <a:lstStyle/>
          <a:p>
            <a:pPr algn="ctr"/>
            <a:endParaRPr sz="12000" b="1" dirty="0">
              <a:solidFill>
                <a:srgbClr val="FFFFFF"/>
              </a:solidFill>
              <a:latin typeface="Raleway"/>
              <a:ea typeface="Raleway"/>
              <a:cs typeface="Raleway"/>
              <a:sym typeface="Raleway"/>
            </a:endParaRPr>
          </a:p>
        </p:txBody>
      </p:sp>
      <p:sp>
        <p:nvSpPr>
          <p:cNvPr id="20" name="Google Shape;20;p4"/>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ctr"/>
            <a:fld id="{00000000-1234-1234-1234-123412341234}" type="slidenum">
              <a:rPr lang="en">
                <a:solidFill>
                  <a:srgbClr val="595959"/>
                </a:solidFill>
              </a:rPr>
              <a:pPr algn="ctr"/>
              <a:t>‹#›</a:t>
            </a:fld>
            <a:endParaRPr>
              <a:solidFill>
                <a:srgbClr val="595959"/>
              </a:solidFill>
            </a:endParaRPr>
          </a:p>
        </p:txBody>
      </p:sp>
    </p:spTree>
    <p:extLst>
      <p:ext uri="{BB962C8B-B14F-4D97-AF65-F5344CB8AC3E}">
        <p14:creationId xmlns:p14="http://schemas.microsoft.com/office/powerpoint/2010/main" val="2381302749"/>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ig Image and 3 Icons">
    <p:spTree>
      <p:nvGrpSpPr>
        <p:cNvPr id="1" name=""/>
        <p:cNvGrpSpPr/>
        <p:nvPr/>
      </p:nvGrpSpPr>
      <p:grpSpPr>
        <a:xfrm>
          <a:off x="0" y="0"/>
          <a:ext cx="0" cy="0"/>
          <a:chOff x="0" y="0"/>
          <a:chExt cx="0" cy="0"/>
        </a:xfrm>
      </p:grpSpPr>
      <p:sp>
        <p:nvSpPr>
          <p:cNvPr id="9" name="正方形/長方形 8"/>
          <p:cNvSpPr/>
          <p:nvPr userDrawn="1"/>
        </p:nvSpPr>
        <p:spPr>
          <a:xfrm>
            <a:off x="0" y="3156815"/>
            <a:ext cx="9144000" cy="1986685"/>
          </a:xfrm>
          <a:prstGeom prst="rect">
            <a:avLst/>
          </a:prstGeom>
          <a:solidFill>
            <a:srgbClr val="078D92">
              <a:alpha val="77000"/>
            </a:srgb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a:endParaRPr kumimoji="1" lang="ja-JP" altLang="en-US" sz="700">
              <a:solidFill>
                <a:srgbClr val="FFFFFF"/>
              </a:solidFill>
            </a:endParaRPr>
          </a:p>
        </p:txBody>
      </p:sp>
      <p:sp>
        <p:nvSpPr>
          <p:cNvPr id="7" name="図プレースホルダー 6"/>
          <p:cNvSpPr>
            <a:spLocks noGrp="1"/>
          </p:cNvSpPr>
          <p:nvPr>
            <p:ph type="pic" sz="quarter" idx="10"/>
          </p:nvPr>
        </p:nvSpPr>
        <p:spPr>
          <a:xfrm>
            <a:off x="0" y="0"/>
            <a:ext cx="9144000" cy="3156815"/>
          </a:xfrm>
        </p:spPr>
        <p:txBody>
          <a:bodyPr/>
          <a:lstStyle>
            <a:lvl1pPr marL="114300" indent="0">
              <a:buNone/>
              <a:defRPr baseline="0"/>
            </a:lvl1pPr>
          </a:lstStyle>
          <a:p>
            <a:endParaRPr kumimoji="1" lang="ja-JP" altLang="en-US" dirty="0"/>
          </a:p>
        </p:txBody>
      </p:sp>
      <p:sp>
        <p:nvSpPr>
          <p:cNvPr id="14" name="テキスト プレースホルダー 4"/>
          <p:cNvSpPr>
            <a:spLocks noGrp="1"/>
          </p:cNvSpPr>
          <p:nvPr>
            <p:ph type="body" sz="quarter" idx="25" hasCustomPrompt="1"/>
          </p:nvPr>
        </p:nvSpPr>
        <p:spPr>
          <a:xfrm>
            <a:off x="3997672" y="2581212"/>
            <a:ext cx="1147862" cy="1147763"/>
          </a:xfrm>
          <a:prstGeom prst="ellipse">
            <a:avLst/>
          </a:prstGeom>
          <a:solidFill>
            <a:srgbClr val="078D92"/>
          </a:solidFill>
        </p:spPr>
        <p:txBody>
          <a:bodyPr/>
          <a:lstStyle>
            <a:lvl1pPr>
              <a:defRPr baseline="0"/>
            </a:lvl1pPr>
          </a:lstStyle>
          <a:p>
            <a:pPr lvl="0"/>
            <a:r>
              <a:rPr kumimoji="1" lang="en-US" altLang="ja-JP" dirty="0"/>
              <a:t> </a:t>
            </a:r>
            <a:endParaRPr kumimoji="1" lang="ja-JP" altLang="en-US" dirty="0"/>
          </a:p>
        </p:txBody>
      </p:sp>
      <p:sp>
        <p:nvSpPr>
          <p:cNvPr id="15" name="図プレースホルダー 2"/>
          <p:cNvSpPr>
            <a:spLocks noGrp="1"/>
          </p:cNvSpPr>
          <p:nvPr>
            <p:ph type="pic" sz="quarter" idx="26" hasCustomPrompt="1"/>
          </p:nvPr>
        </p:nvSpPr>
        <p:spPr>
          <a:xfrm>
            <a:off x="4290298" y="2873745"/>
            <a:ext cx="562611" cy="562563"/>
          </a:xfrm>
        </p:spPr>
        <p:txBody>
          <a:bodyPr/>
          <a:lstStyle>
            <a:lvl1pPr>
              <a:defRPr/>
            </a:lvl1pPr>
          </a:lstStyle>
          <a:p>
            <a:r>
              <a:rPr kumimoji="1" lang="en-US" altLang="ja-JP" dirty="0"/>
              <a:t>ICON</a:t>
            </a:r>
            <a:endParaRPr kumimoji="1" lang="ja-JP" altLang="en-US" dirty="0"/>
          </a:p>
        </p:txBody>
      </p:sp>
      <p:sp>
        <p:nvSpPr>
          <p:cNvPr id="16" name="テキスト プレースホルダー 11"/>
          <p:cNvSpPr>
            <a:spLocks noGrp="1"/>
          </p:cNvSpPr>
          <p:nvPr>
            <p:ph type="body" sz="quarter" idx="27" hasCustomPrompt="1"/>
          </p:nvPr>
        </p:nvSpPr>
        <p:spPr>
          <a:xfrm>
            <a:off x="3369282" y="4072050"/>
            <a:ext cx="2404641" cy="714543"/>
          </a:xfrm>
        </p:spPr>
        <p:txBody>
          <a:bodyPr anchor="t">
            <a:noAutofit/>
          </a:bodyPr>
          <a:lstStyle>
            <a:lvl1pPr algn="ctr">
              <a:lnSpc>
                <a:spcPct val="120000"/>
              </a:lnSpc>
              <a:defRPr sz="900">
                <a:solidFill>
                  <a:schemeClr val="bg1"/>
                </a:solidFill>
                <a:latin typeface="+mn-lt"/>
              </a:defRPr>
            </a:lvl1pPr>
          </a:lstStyle>
          <a:p>
            <a:pPr lvl="0"/>
            <a:r>
              <a:rPr lang="en-US" altLang="ja-JP" dirty="0"/>
              <a:t>Text Here</a:t>
            </a:r>
            <a:endParaRPr lang="en-US" dirty="0"/>
          </a:p>
        </p:txBody>
      </p:sp>
      <p:sp>
        <p:nvSpPr>
          <p:cNvPr id="17" name="テキスト プレースホルダー 11"/>
          <p:cNvSpPr>
            <a:spLocks noGrp="1"/>
          </p:cNvSpPr>
          <p:nvPr>
            <p:ph type="body" sz="quarter" idx="28" hasCustomPrompt="1"/>
          </p:nvPr>
        </p:nvSpPr>
        <p:spPr>
          <a:xfrm>
            <a:off x="3369282" y="3782334"/>
            <a:ext cx="2404641" cy="386602"/>
          </a:xfrm>
        </p:spPr>
        <p:txBody>
          <a:bodyPr anchor="t">
            <a:noAutofit/>
          </a:bodyPr>
          <a:lstStyle>
            <a:lvl1pPr algn="ctr">
              <a:lnSpc>
                <a:spcPct val="120000"/>
              </a:lnSpc>
              <a:defRPr sz="1600" spc="150">
                <a:solidFill>
                  <a:schemeClr val="bg1"/>
                </a:solidFill>
                <a:latin typeface="+mj-lt"/>
              </a:defRPr>
            </a:lvl1pPr>
          </a:lstStyle>
          <a:p>
            <a:pPr lvl="0"/>
            <a:r>
              <a:rPr lang="en-US" altLang="ja-JP" dirty="0"/>
              <a:t>Text Here</a:t>
            </a:r>
            <a:endParaRPr lang="en-US" dirty="0"/>
          </a:p>
        </p:txBody>
      </p:sp>
      <p:sp>
        <p:nvSpPr>
          <p:cNvPr id="18" name="テキスト プレースホルダー 4"/>
          <p:cNvSpPr>
            <a:spLocks noGrp="1"/>
          </p:cNvSpPr>
          <p:nvPr>
            <p:ph type="body" sz="quarter" idx="29" hasCustomPrompt="1"/>
          </p:nvPr>
        </p:nvSpPr>
        <p:spPr>
          <a:xfrm>
            <a:off x="1353863" y="2580320"/>
            <a:ext cx="1147862" cy="1147763"/>
          </a:xfrm>
          <a:prstGeom prst="ellipse">
            <a:avLst/>
          </a:prstGeom>
          <a:solidFill>
            <a:srgbClr val="078D92"/>
          </a:solidFill>
        </p:spPr>
        <p:txBody>
          <a:bodyPr/>
          <a:lstStyle>
            <a:lvl1pPr>
              <a:defRPr baseline="0"/>
            </a:lvl1pPr>
          </a:lstStyle>
          <a:p>
            <a:pPr lvl="0"/>
            <a:r>
              <a:rPr kumimoji="1" lang="en-US" altLang="ja-JP" dirty="0"/>
              <a:t> </a:t>
            </a:r>
            <a:endParaRPr kumimoji="1" lang="ja-JP" altLang="en-US" dirty="0"/>
          </a:p>
        </p:txBody>
      </p:sp>
      <p:sp>
        <p:nvSpPr>
          <p:cNvPr id="19" name="図プレースホルダー 2"/>
          <p:cNvSpPr>
            <a:spLocks noGrp="1"/>
          </p:cNvSpPr>
          <p:nvPr>
            <p:ph type="pic" sz="quarter" idx="30" hasCustomPrompt="1"/>
          </p:nvPr>
        </p:nvSpPr>
        <p:spPr>
          <a:xfrm>
            <a:off x="1646489" y="2872852"/>
            <a:ext cx="562611" cy="562563"/>
          </a:xfrm>
        </p:spPr>
        <p:txBody>
          <a:bodyPr/>
          <a:lstStyle>
            <a:lvl1pPr>
              <a:defRPr/>
            </a:lvl1pPr>
          </a:lstStyle>
          <a:p>
            <a:r>
              <a:rPr kumimoji="1" lang="en-US" altLang="ja-JP" dirty="0"/>
              <a:t>ICON</a:t>
            </a:r>
            <a:endParaRPr kumimoji="1" lang="ja-JP" altLang="en-US" dirty="0"/>
          </a:p>
        </p:txBody>
      </p:sp>
      <p:sp>
        <p:nvSpPr>
          <p:cNvPr id="20" name="テキスト プレースホルダー 11"/>
          <p:cNvSpPr>
            <a:spLocks noGrp="1"/>
          </p:cNvSpPr>
          <p:nvPr>
            <p:ph type="body" sz="quarter" idx="31" hasCustomPrompt="1"/>
          </p:nvPr>
        </p:nvSpPr>
        <p:spPr>
          <a:xfrm>
            <a:off x="725473" y="4071158"/>
            <a:ext cx="2404641" cy="714543"/>
          </a:xfrm>
        </p:spPr>
        <p:txBody>
          <a:bodyPr anchor="t">
            <a:noAutofit/>
          </a:bodyPr>
          <a:lstStyle>
            <a:lvl1pPr algn="ctr">
              <a:lnSpc>
                <a:spcPct val="120000"/>
              </a:lnSpc>
              <a:defRPr sz="900">
                <a:solidFill>
                  <a:schemeClr val="bg1"/>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32" hasCustomPrompt="1"/>
          </p:nvPr>
        </p:nvSpPr>
        <p:spPr>
          <a:xfrm>
            <a:off x="725473" y="3781442"/>
            <a:ext cx="2404641" cy="386602"/>
          </a:xfrm>
        </p:spPr>
        <p:txBody>
          <a:bodyPr anchor="t">
            <a:noAutofit/>
          </a:bodyPr>
          <a:lstStyle>
            <a:lvl1pPr algn="ctr">
              <a:lnSpc>
                <a:spcPct val="120000"/>
              </a:lnSpc>
              <a:defRPr sz="1600" spc="150">
                <a:solidFill>
                  <a:schemeClr val="bg1"/>
                </a:solidFill>
                <a:latin typeface="+mj-lt"/>
              </a:defRPr>
            </a:lvl1pPr>
          </a:lstStyle>
          <a:p>
            <a:pPr lvl="0"/>
            <a:r>
              <a:rPr lang="en-US" altLang="ja-JP" dirty="0"/>
              <a:t>Text Here</a:t>
            </a:r>
            <a:endParaRPr lang="en-US" dirty="0"/>
          </a:p>
        </p:txBody>
      </p:sp>
      <p:sp>
        <p:nvSpPr>
          <p:cNvPr id="22" name="テキスト プレースホルダー 4"/>
          <p:cNvSpPr>
            <a:spLocks noGrp="1"/>
          </p:cNvSpPr>
          <p:nvPr>
            <p:ph type="body" sz="quarter" idx="33" hasCustomPrompt="1"/>
          </p:nvPr>
        </p:nvSpPr>
        <p:spPr>
          <a:xfrm>
            <a:off x="6644010" y="2578877"/>
            <a:ext cx="1147862" cy="1147763"/>
          </a:xfrm>
          <a:prstGeom prst="ellipse">
            <a:avLst/>
          </a:prstGeom>
          <a:solidFill>
            <a:srgbClr val="078D92"/>
          </a:solidFill>
        </p:spPr>
        <p:txBody>
          <a:bodyPr/>
          <a:lstStyle>
            <a:lvl1pPr>
              <a:defRPr baseline="0"/>
            </a:lvl1pPr>
          </a:lstStyle>
          <a:p>
            <a:pPr lvl="0"/>
            <a:r>
              <a:rPr kumimoji="1" lang="en-US" altLang="ja-JP" dirty="0"/>
              <a:t> </a:t>
            </a:r>
            <a:endParaRPr kumimoji="1" lang="ja-JP" altLang="en-US" dirty="0"/>
          </a:p>
        </p:txBody>
      </p:sp>
      <p:sp>
        <p:nvSpPr>
          <p:cNvPr id="23" name="図プレースホルダー 2"/>
          <p:cNvSpPr>
            <a:spLocks noGrp="1"/>
          </p:cNvSpPr>
          <p:nvPr>
            <p:ph type="pic" sz="quarter" idx="34" hasCustomPrompt="1"/>
          </p:nvPr>
        </p:nvSpPr>
        <p:spPr>
          <a:xfrm>
            <a:off x="6936636" y="2871410"/>
            <a:ext cx="562611" cy="562563"/>
          </a:xfrm>
        </p:spPr>
        <p:txBody>
          <a:bodyPr/>
          <a:lstStyle>
            <a:lvl1pPr>
              <a:defRPr/>
            </a:lvl1pPr>
          </a:lstStyle>
          <a:p>
            <a:r>
              <a:rPr kumimoji="1" lang="en-US" altLang="ja-JP" dirty="0"/>
              <a:t>ICON</a:t>
            </a:r>
            <a:endParaRPr kumimoji="1" lang="ja-JP" altLang="en-US" dirty="0"/>
          </a:p>
        </p:txBody>
      </p:sp>
      <p:sp>
        <p:nvSpPr>
          <p:cNvPr id="24" name="テキスト プレースホルダー 11"/>
          <p:cNvSpPr>
            <a:spLocks noGrp="1"/>
          </p:cNvSpPr>
          <p:nvPr>
            <p:ph type="body" sz="quarter" idx="35" hasCustomPrompt="1"/>
          </p:nvPr>
        </p:nvSpPr>
        <p:spPr>
          <a:xfrm>
            <a:off x="6015620" y="4069715"/>
            <a:ext cx="2404641" cy="714543"/>
          </a:xfrm>
        </p:spPr>
        <p:txBody>
          <a:bodyPr anchor="t">
            <a:noAutofit/>
          </a:bodyPr>
          <a:lstStyle>
            <a:lvl1pPr algn="ctr">
              <a:lnSpc>
                <a:spcPct val="120000"/>
              </a:lnSpc>
              <a:defRPr sz="900">
                <a:solidFill>
                  <a:schemeClr val="bg1"/>
                </a:solidFill>
                <a:latin typeface="+mn-lt"/>
              </a:defRPr>
            </a:lvl1pPr>
          </a:lstStyle>
          <a:p>
            <a:pPr lvl="0"/>
            <a:r>
              <a:rPr lang="en-US" altLang="ja-JP" dirty="0"/>
              <a:t>Text Here</a:t>
            </a:r>
            <a:endParaRPr lang="en-US" dirty="0"/>
          </a:p>
        </p:txBody>
      </p:sp>
      <p:sp>
        <p:nvSpPr>
          <p:cNvPr id="25" name="テキスト プレースホルダー 11"/>
          <p:cNvSpPr>
            <a:spLocks noGrp="1"/>
          </p:cNvSpPr>
          <p:nvPr>
            <p:ph type="body" sz="quarter" idx="36" hasCustomPrompt="1"/>
          </p:nvPr>
        </p:nvSpPr>
        <p:spPr>
          <a:xfrm>
            <a:off x="6015620" y="3779999"/>
            <a:ext cx="2404641" cy="386602"/>
          </a:xfrm>
        </p:spPr>
        <p:txBody>
          <a:bodyPr anchor="t">
            <a:noAutofit/>
          </a:bodyPr>
          <a:lstStyle>
            <a:lvl1pPr algn="ctr">
              <a:lnSpc>
                <a:spcPct val="120000"/>
              </a:lnSpc>
              <a:defRPr sz="1600" spc="150">
                <a:solidFill>
                  <a:schemeClr val="bg1"/>
                </a:solidFill>
                <a:latin typeface="+mj-lt"/>
              </a:defRPr>
            </a:lvl1pPr>
          </a:lstStyle>
          <a:p>
            <a:pPr lvl="0"/>
            <a:r>
              <a:rPr lang="en-US" altLang="ja-JP" dirty="0"/>
              <a:t>Text Here</a:t>
            </a:r>
            <a:endParaRPr lang="en-US" dirty="0"/>
          </a:p>
        </p:txBody>
      </p:sp>
      <p:sp>
        <p:nvSpPr>
          <p:cNvPr id="26" name="Google Shape;145;p19">
            <a:extLst>
              <a:ext uri="{FF2B5EF4-FFF2-40B4-BE49-F238E27FC236}">
                <a16:creationId xmlns:a16="http://schemas.microsoft.com/office/drawing/2014/main" id="{3F0E74C6-6B90-C2E4-0DD6-D221F9905552}"/>
              </a:ext>
            </a:extLst>
          </p:cNvPr>
          <p:cNvSpPr txBox="1"/>
          <p:nvPr userDrawn="1"/>
        </p:nvSpPr>
        <p:spPr>
          <a:xfrm>
            <a:off x="203224" y="180799"/>
            <a:ext cx="1434900" cy="354000"/>
          </a:xfrm>
          <a:prstGeom prst="rect">
            <a:avLst/>
          </a:prstGeom>
          <a:noFill/>
          <a:ln>
            <a:noFill/>
          </a:ln>
        </p:spPr>
        <p:txBody>
          <a:bodyPr spcFirstLastPara="1" wrap="square" lIns="91425" tIns="91425" rIns="91425" bIns="91425" anchor="t" anchorCtr="0">
            <a:spAutoFit/>
          </a:bodyPr>
          <a:lstStyle/>
          <a:p>
            <a:r>
              <a:rPr lang="en" sz="1100" b="1" dirty="0">
                <a:solidFill>
                  <a:srgbClr val="18919B"/>
                </a:solidFill>
                <a:latin typeface="Caveat"/>
                <a:ea typeface="Caveat"/>
                <a:cs typeface="Caveat"/>
                <a:sym typeface="Caveat"/>
              </a:rPr>
              <a:t>#RintisKarirImpian</a:t>
            </a:r>
            <a:endParaRPr sz="1100" b="1" dirty="0">
              <a:solidFill>
                <a:srgbClr val="18919B"/>
              </a:solidFill>
              <a:latin typeface="Caveat"/>
              <a:ea typeface="Caveat"/>
              <a:cs typeface="Caveat"/>
              <a:sym typeface="Caveat"/>
            </a:endParaRPr>
          </a:p>
        </p:txBody>
      </p:sp>
      <p:pic>
        <p:nvPicPr>
          <p:cNvPr id="27" name="Google Shape;146;p19">
            <a:extLst>
              <a:ext uri="{FF2B5EF4-FFF2-40B4-BE49-F238E27FC236}">
                <a16:creationId xmlns:a16="http://schemas.microsoft.com/office/drawing/2014/main" id="{CD905287-4AFF-15A1-0070-38E79C78253D}"/>
              </a:ext>
            </a:extLst>
          </p:cNvPr>
          <p:cNvPicPr preferRelativeResize="0"/>
          <p:nvPr userDrawn="1"/>
        </p:nvPicPr>
        <p:blipFill>
          <a:blip r:embed="rId2">
            <a:alphaModFix/>
          </a:blip>
          <a:stretch>
            <a:fillRect/>
          </a:stretch>
        </p:blipFill>
        <p:spPr>
          <a:xfrm>
            <a:off x="8408989" y="209493"/>
            <a:ext cx="558450" cy="262804"/>
          </a:xfrm>
          <a:prstGeom prst="rect">
            <a:avLst/>
          </a:prstGeom>
          <a:noFill/>
          <a:ln>
            <a:noFill/>
          </a:ln>
        </p:spPr>
      </p:pic>
    </p:spTree>
    <p:extLst>
      <p:ext uri="{BB962C8B-B14F-4D97-AF65-F5344CB8AC3E}">
        <p14:creationId xmlns:p14="http://schemas.microsoft.com/office/powerpoint/2010/main" val="369840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up)">
                                      <p:cBhvr>
                                        <p:cTn id="11" dur="500"/>
                                        <p:tgtEl>
                                          <p:spTgt spid="19"/>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18">
                                            <p:bg/>
                                          </p:spTgt>
                                        </p:tgtEl>
                                        <p:attrNameLst>
                                          <p:attrName>style.visibility</p:attrName>
                                        </p:attrNameLst>
                                      </p:cBhvr>
                                      <p:to>
                                        <p:strVal val="visible"/>
                                      </p:to>
                                    </p:set>
                                    <p:animEffect transition="in" filter="wipe(up)">
                                      <p:cBhvr>
                                        <p:cTn id="14" dur="500"/>
                                        <p:tgtEl>
                                          <p:spTgt spid="18">
                                            <p:bg/>
                                          </p:spTgt>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18">
                                            <p:txEl>
                                              <p:pRg st="0" end="0"/>
                                            </p:txEl>
                                          </p:spTgt>
                                        </p:tgtEl>
                                        <p:attrNameLst>
                                          <p:attrName>style.visibility</p:attrName>
                                        </p:attrNameLst>
                                      </p:cBhvr>
                                      <p:to>
                                        <p:strVal val="visible"/>
                                      </p:to>
                                    </p:set>
                                    <p:animEffect transition="in" filter="wipe(up)">
                                      <p:cBhvr>
                                        <p:cTn id="17" dur="500"/>
                                        <p:tgtEl>
                                          <p:spTgt spid="18">
                                            <p:txEl>
                                              <p:pRg st="0" end="0"/>
                                            </p:txEl>
                                          </p:spTgt>
                                        </p:tgtEl>
                                      </p:cBhvr>
                                    </p:animEffect>
                                  </p:childTnLst>
                                </p:cTn>
                              </p:par>
                            </p:childTnLst>
                          </p:cTn>
                        </p:par>
                        <p:par>
                          <p:cTn id="18" fill="hold">
                            <p:stCondLst>
                              <p:cond delay="1000"/>
                            </p:stCondLst>
                            <p:childTnLst>
                              <p:par>
                                <p:cTn id="19" presetID="2" presetClass="entr" presetSubtype="4" decel="100000" fill="hold" grpId="0" nodeType="afterEffect">
                                  <p:stCondLst>
                                    <p:cond delay="0"/>
                                  </p:stCondLst>
                                  <p:childTnLst>
                                    <p:set>
                                      <p:cBhvr>
                                        <p:cTn id="20" dur="1" fill="hold">
                                          <p:stCondLst>
                                            <p:cond delay="0"/>
                                          </p:stCondLst>
                                        </p:cTn>
                                        <p:tgtEl>
                                          <p:spTgt spid="21">
                                            <p:txEl>
                                              <p:pRg st="0" end="0"/>
                                            </p:txEl>
                                          </p:spTgt>
                                        </p:tgtEl>
                                        <p:attrNameLst>
                                          <p:attrName>style.visibility</p:attrName>
                                        </p:attrNameLst>
                                      </p:cBhvr>
                                      <p:to>
                                        <p:strVal val="visible"/>
                                      </p:to>
                                    </p:set>
                                    <p:anim calcmode="lin" valueType="num">
                                      <p:cBhvr additive="base">
                                        <p:cTn id="21"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1">
                                            <p:txEl>
                                              <p:pRg st="0" end="0"/>
                                            </p:txEl>
                                          </p:spTgt>
                                        </p:tgtEl>
                                        <p:attrNameLst>
                                          <p:attrName>ppt_y</p:attrName>
                                        </p:attrNameLst>
                                      </p:cBhvr>
                                      <p:tavLst>
                                        <p:tav tm="0">
                                          <p:val>
                                            <p:strVal val="1+#ppt_h/2"/>
                                          </p:val>
                                        </p:tav>
                                        <p:tav tm="100000">
                                          <p:val>
                                            <p:strVal val="#ppt_y"/>
                                          </p:val>
                                        </p:tav>
                                      </p:tavLst>
                                    </p:anim>
                                  </p:childTnLst>
                                </p:cTn>
                              </p:par>
                              <p:par>
                                <p:cTn id="23" presetID="2" presetClass="entr" presetSubtype="4" decel="100000" fill="hold" grpId="0" nodeType="withEffect">
                                  <p:stCondLst>
                                    <p:cond delay="0"/>
                                  </p:stCondLst>
                                  <p:childTnLst>
                                    <p:set>
                                      <p:cBhvr>
                                        <p:cTn id="24" dur="1" fill="hold">
                                          <p:stCondLst>
                                            <p:cond delay="0"/>
                                          </p:stCondLst>
                                        </p:cTn>
                                        <p:tgtEl>
                                          <p:spTgt spid="20">
                                            <p:txEl>
                                              <p:pRg st="0" end="0"/>
                                            </p:txEl>
                                          </p:spTgt>
                                        </p:tgtEl>
                                        <p:attrNameLst>
                                          <p:attrName>style.visibility</p:attrName>
                                        </p:attrNameLst>
                                      </p:cBhvr>
                                      <p:to>
                                        <p:strVal val="visible"/>
                                      </p:to>
                                    </p:set>
                                    <p:anim calcmode="lin" valueType="num">
                                      <p:cBhvr additive="base">
                                        <p:cTn id="25"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par>
                          <p:cTn id="27" fill="hold">
                            <p:stCondLst>
                              <p:cond delay="1500"/>
                            </p:stCondLst>
                            <p:childTnLst>
                              <p:par>
                                <p:cTn id="28" presetID="22" presetClass="entr" presetSubtype="1" fill="hold" grpId="0" nodeType="afterEffect">
                                  <p:stCondLst>
                                    <p:cond delay="250"/>
                                  </p:stCondLst>
                                  <p:childTnLst>
                                    <p:set>
                                      <p:cBhvr>
                                        <p:cTn id="29" dur="1" fill="hold">
                                          <p:stCondLst>
                                            <p:cond delay="0"/>
                                          </p:stCondLst>
                                        </p:cTn>
                                        <p:tgtEl>
                                          <p:spTgt spid="15"/>
                                        </p:tgtEl>
                                        <p:attrNameLst>
                                          <p:attrName>style.visibility</p:attrName>
                                        </p:attrNameLst>
                                      </p:cBhvr>
                                      <p:to>
                                        <p:strVal val="visible"/>
                                      </p:to>
                                    </p:set>
                                    <p:animEffect transition="in" filter="wipe(up)">
                                      <p:cBhvr>
                                        <p:cTn id="30" dur="500"/>
                                        <p:tgtEl>
                                          <p:spTgt spid="15"/>
                                        </p:tgtEl>
                                      </p:cBhvr>
                                    </p:animEffect>
                                  </p:childTnLst>
                                </p:cTn>
                              </p:par>
                              <p:par>
                                <p:cTn id="31" presetID="22" presetClass="entr" presetSubtype="1" fill="hold" grpId="0" nodeType="withEffect">
                                  <p:stCondLst>
                                    <p:cond delay="250"/>
                                  </p:stCondLst>
                                  <p:childTnLst>
                                    <p:set>
                                      <p:cBhvr>
                                        <p:cTn id="32" dur="1" fill="hold">
                                          <p:stCondLst>
                                            <p:cond delay="0"/>
                                          </p:stCondLst>
                                        </p:cTn>
                                        <p:tgtEl>
                                          <p:spTgt spid="14">
                                            <p:bg/>
                                          </p:spTgt>
                                        </p:tgtEl>
                                        <p:attrNameLst>
                                          <p:attrName>style.visibility</p:attrName>
                                        </p:attrNameLst>
                                      </p:cBhvr>
                                      <p:to>
                                        <p:strVal val="visible"/>
                                      </p:to>
                                    </p:set>
                                    <p:animEffect transition="in" filter="wipe(up)">
                                      <p:cBhvr>
                                        <p:cTn id="33" dur="500"/>
                                        <p:tgtEl>
                                          <p:spTgt spid="14">
                                            <p:bg/>
                                          </p:spTgt>
                                        </p:tgtEl>
                                      </p:cBhvr>
                                    </p:animEffect>
                                  </p:childTnLst>
                                </p:cTn>
                              </p:par>
                              <p:par>
                                <p:cTn id="34" presetID="22" presetClass="entr" presetSubtype="1" fill="hold" grpId="0" nodeType="withEffect">
                                  <p:stCondLst>
                                    <p:cond delay="250"/>
                                  </p:stCondLst>
                                  <p:childTnLst>
                                    <p:set>
                                      <p:cBhvr>
                                        <p:cTn id="35" dur="1" fill="hold">
                                          <p:stCondLst>
                                            <p:cond delay="0"/>
                                          </p:stCondLst>
                                        </p:cTn>
                                        <p:tgtEl>
                                          <p:spTgt spid="14">
                                            <p:txEl>
                                              <p:pRg st="0" end="0"/>
                                            </p:txEl>
                                          </p:spTgt>
                                        </p:tgtEl>
                                        <p:attrNameLst>
                                          <p:attrName>style.visibility</p:attrName>
                                        </p:attrNameLst>
                                      </p:cBhvr>
                                      <p:to>
                                        <p:strVal val="visible"/>
                                      </p:to>
                                    </p:set>
                                    <p:animEffect transition="in" filter="wipe(up)">
                                      <p:cBhvr>
                                        <p:cTn id="36" dur="500"/>
                                        <p:tgtEl>
                                          <p:spTgt spid="14">
                                            <p:txEl>
                                              <p:pRg st="0" end="0"/>
                                            </p:txEl>
                                          </p:spTgt>
                                        </p:tgtEl>
                                      </p:cBhvr>
                                    </p:animEffect>
                                  </p:childTnLst>
                                </p:cTn>
                              </p:par>
                            </p:childTnLst>
                          </p:cTn>
                        </p:par>
                        <p:par>
                          <p:cTn id="37" fill="hold">
                            <p:stCondLst>
                              <p:cond delay="2250"/>
                            </p:stCondLst>
                            <p:childTnLst>
                              <p:par>
                                <p:cTn id="38" presetID="2" presetClass="entr" presetSubtype="4" decel="100000" fill="hold" grpId="0" nodeType="afterEffect">
                                  <p:stCondLst>
                                    <p:cond delay="0"/>
                                  </p:stCondLst>
                                  <p:childTnLst>
                                    <p:set>
                                      <p:cBhvr>
                                        <p:cTn id="39" dur="1" fill="hold">
                                          <p:stCondLst>
                                            <p:cond delay="0"/>
                                          </p:stCondLst>
                                        </p:cTn>
                                        <p:tgtEl>
                                          <p:spTgt spid="16">
                                            <p:txEl>
                                              <p:pRg st="0" end="0"/>
                                            </p:txEl>
                                          </p:spTgt>
                                        </p:tgtEl>
                                        <p:attrNameLst>
                                          <p:attrName>style.visibility</p:attrName>
                                        </p:attrNameLst>
                                      </p:cBhvr>
                                      <p:to>
                                        <p:strVal val="visible"/>
                                      </p:to>
                                    </p:set>
                                    <p:anim calcmode="lin" valueType="num">
                                      <p:cBhvr additive="base">
                                        <p:cTn id="40"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42" presetID="2" presetClass="entr" presetSubtype="4" decel="100000" fill="hold" grpId="0" nodeType="withEffect">
                                  <p:stCondLst>
                                    <p:cond delay="0"/>
                                  </p:stCondLst>
                                  <p:childTnLst>
                                    <p:set>
                                      <p:cBhvr>
                                        <p:cTn id="43" dur="1" fill="hold">
                                          <p:stCondLst>
                                            <p:cond delay="0"/>
                                          </p:stCondLst>
                                        </p:cTn>
                                        <p:tgtEl>
                                          <p:spTgt spid="17">
                                            <p:txEl>
                                              <p:pRg st="0" end="0"/>
                                            </p:txEl>
                                          </p:spTgt>
                                        </p:tgtEl>
                                        <p:attrNameLst>
                                          <p:attrName>style.visibility</p:attrName>
                                        </p:attrNameLst>
                                      </p:cBhvr>
                                      <p:to>
                                        <p:strVal val="visible"/>
                                      </p:to>
                                    </p:set>
                                    <p:anim calcmode="lin" valueType="num">
                                      <p:cBhvr additive="base">
                                        <p:cTn id="44"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46" fill="hold">
                            <p:stCondLst>
                              <p:cond delay="2750"/>
                            </p:stCondLst>
                            <p:childTnLst>
                              <p:par>
                                <p:cTn id="47" presetID="22" presetClass="entr" presetSubtype="1" fill="hold" grpId="0" nodeType="afterEffect">
                                  <p:stCondLst>
                                    <p:cond delay="250"/>
                                  </p:stCondLst>
                                  <p:childTnLst>
                                    <p:set>
                                      <p:cBhvr>
                                        <p:cTn id="48" dur="1" fill="hold">
                                          <p:stCondLst>
                                            <p:cond delay="0"/>
                                          </p:stCondLst>
                                        </p:cTn>
                                        <p:tgtEl>
                                          <p:spTgt spid="23"/>
                                        </p:tgtEl>
                                        <p:attrNameLst>
                                          <p:attrName>style.visibility</p:attrName>
                                        </p:attrNameLst>
                                      </p:cBhvr>
                                      <p:to>
                                        <p:strVal val="visible"/>
                                      </p:to>
                                    </p:set>
                                    <p:animEffect transition="in" filter="wipe(up)">
                                      <p:cBhvr>
                                        <p:cTn id="49" dur="500"/>
                                        <p:tgtEl>
                                          <p:spTgt spid="23"/>
                                        </p:tgtEl>
                                      </p:cBhvr>
                                    </p:animEffect>
                                  </p:childTnLst>
                                </p:cTn>
                              </p:par>
                              <p:par>
                                <p:cTn id="50" presetID="22" presetClass="entr" presetSubtype="1" fill="hold" grpId="0" nodeType="withEffect">
                                  <p:stCondLst>
                                    <p:cond delay="250"/>
                                  </p:stCondLst>
                                  <p:childTnLst>
                                    <p:set>
                                      <p:cBhvr>
                                        <p:cTn id="51" dur="1" fill="hold">
                                          <p:stCondLst>
                                            <p:cond delay="0"/>
                                          </p:stCondLst>
                                        </p:cTn>
                                        <p:tgtEl>
                                          <p:spTgt spid="22">
                                            <p:bg/>
                                          </p:spTgt>
                                        </p:tgtEl>
                                        <p:attrNameLst>
                                          <p:attrName>style.visibility</p:attrName>
                                        </p:attrNameLst>
                                      </p:cBhvr>
                                      <p:to>
                                        <p:strVal val="visible"/>
                                      </p:to>
                                    </p:set>
                                    <p:animEffect transition="in" filter="wipe(up)">
                                      <p:cBhvr>
                                        <p:cTn id="52" dur="500"/>
                                        <p:tgtEl>
                                          <p:spTgt spid="22">
                                            <p:bg/>
                                          </p:spTgt>
                                        </p:tgtEl>
                                      </p:cBhvr>
                                    </p:animEffect>
                                  </p:childTnLst>
                                </p:cTn>
                              </p:par>
                              <p:par>
                                <p:cTn id="53" presetID="22" presetClass="entr" presetSubtype="1" fill="hold" grpId="0" nodeType="withEffect">
                                  <p:stCondLst>
                                    <p:cond delay="250"/>
                                  </p:stCondLst>
                                  <p:childTnLst>
                                    <p:set>
                                      <p:cBhvr>
                                        <p:cTn id="54" dur="1" fill="hold">
                                          <p:stCondLst>
                                            <p:cond delay="0"/>
                                          </p:stCondLst>
                                        </p:cTn>
                                        <p:tgtEl>
                                          <p:spTgt spid="22">
                                            <p:txEl>
                                              <p:pRg st="0" end="0"/>
                                            </p:txEl>
                                          </p:spTgt>
                                        </p:tgtEl>
                                        <p:attrNameLst>
                                          <p:attrName>style.visibility</p:attrName>
                                        </p:attrNameLst>
                                      </p:cBhvr>
                                      <p:to>
                                        <p:strVal val="visible"/>
                                      </p:to>
                                    </p:set>
                                    <p:animEffect transition="in" filter="wipe(up)">
                                      <p:cBhvr>
                                        <p:cTn id="55" dur="500"/>
                                        <p:tgtEl>
                                          <p:spTgt spid="22">
                                            <p:txEl>
                                              <p:pRg st="0" end="0"/>
                                            </p:txEl>
                                          </p:spTgt>
                                        </p:tgtEl>
                                      </p:cBhvr>
                                    </p:animEffect>
                                  </p:childTnLst>
                                </p:cTn>
                              </p:par>
                            </p:childTnLst>
                          </p:cTn>
                        </p:par>
                        <p:par>
                          <p:cTn id="56" fill="hold">
                            <p:stCondLst>
                              <p:cond delay="3500"/>
                            </p:stCondLst>
                            <p:childTnLst>
                              <p:par>
                                <p:cTn id="57" presetID="2" presetClass="entr" presetSubtype="4" decel="100000" fill="hold" grpId="0" nodeType="afterEffect">
                                  <p:stCondLst>
                                    <p:cond delay="0"/>
                                  </p:stCondLst>
                                  <p:childTnLst>
                                    <p:set>
                                      <p:cBhvr>
                                        <p:cTn id="58" dur="1" fill="hold">
                                          <p:stCondLst>
                                            <p:cond delay="0"/>
                                          </p:stCondLst>
                                        </p:cTn>
                                        <p:tgtEl>
                                          <p:spTgt spid="25">
                                            <p:txEl>
                                              <p:pRg st="0" end="0"/>
                                            </p:txEl>
                                          </p:spTgt>
                                        </p:tgtEl>
                                        <p:attrNameLst>
                                          <p:attrName>style.visibility</p:attrName>
                                        </p:attrNameLst>
                                      </p:cBhvr>
                                      <p:to>
                                        <p:strVal val="visible"/>
                                      </p:to>
                                    </p:set>
                                    <p:anim calcmode="lin" valueType="num">
                                      <p:cBhvr additive="base">
                                        <p:cTn id="59"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0"/>
                                  </p:stCondLst>
                                  <p:childTnLst>
                                    <p:set>
                                      <p:cBhvr>
                                        <p:cTn id="62" dur="1" fill="hold">
                                          <p:stCondLst>
                                            <p:cond delay="0"/>
                                          </p:stCondLst>
                                        </p:cTn>
                                        <p:tgtEl>
                                          <p:spTgt spid="24">
                                            <p:txEl>
                                              <p:pRg st="0" end="0"/>
                                            </p:txEl>
                                          </p:spTgt>
                                        </p:tgtEl>
                                        <p:attrNameLst>
                                          <p:attrName>style.visibility</p:attrName>
                                        </p:attrNameLst>
                                      </p:cBhvr>
                                      <p:to>
                                        <p:strVal val="visible"/>
                                      </p:to>
                                    </p:set>
                                    <p:anim calcmode="lin" valueType="num">
                                      <p:cBhvr additive="base">
                                        <p:cTn id="63"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build="p" animBg="1">
        <p:tmplLst>
          <p:tmpl>
            <p:tnLst>
              <p:par>
                <p:cTn presetID="22" presetClass="entr" presetSubtype="1"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up)">
                      <p:cBhvr>
                        <p:cTn dur="500"/>
                        <p:tgtEl>
                          <p:spTgt spid="14"/>
                        </p:tgtEl>
                      </p:cBhvr>
                    </p:animEffect>
                  </p:childTnLst>
                </p:cTn>
              </p:par>
            </p:tnLst>
          </p:tmpl>
          <p:tmpl lvl="1">
            <p:tnLst>
              <p:par>
                <p:cTn presetID="22" presetClass="entr" presetSubtype="1"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up)">
                      <p:cBhvr>
                        <p:cTn dur="500"/>
                        <p:tgtEl>
                          <p:spTgt spid="14"/>
                        </p:tgtEl>
                      </p:cBhvr>
                    </p:animEffect>
                  </p:childTnLst>
                </p:cTn>
              </p:par>
            </p:tnLst>
          </p:tmpl>
        </p:tmplLst>
      </p:bldP>
      <p:bldP spid="15" grpId="0"/>
      <p:bldP spid="16" grpId="0" build="p">
        <p:tmplLst>
          <p:tmpl lvl="1">
            <p:tnLst>
              <p:par>
                <p:cTn presetID="2" presetClass="entr" presetSubtype="4"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animBg="1">
        <p:tmplLst>
          <p:tmpl>
            <p:tnLst>
              <p:par>
                <p:cTn presetID="2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up)">
                      <p:cBhvr>
                        <p:cTn dur="500"/>
                        <p:tgtEl>
                          <p:spTgt spid="18"/>
                        </p:tgtEl>
                      </p:cBhvr>
                    </p:animEffect>
                  </p:childTnLst>
                </p:cTn>
              </p:par>
            </p:tnLst>
          </p:tmpl>
          <p:tmpl lvl="1">
            <p:tnLst>
              <p:par>
                <p:cTn presetID="2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up)">
                      <p:cBhvr>
                        <p:cTn dur="500"/>
                        <p:tgtEl>
                          <p:spTgt spid="18"/>
                        </p:tgtEl>
                      </p:cBhvr>
                    </p:animEffect>
                  </p:childTnLst>
                </p:cTn>
              </p:par>
            </p:tnLst>
          </p:tmpl>
        </p:tmplLst>
      </p:bldP>
      <p:bldP spid="19" grpId="0"/>
      <p:bldP spid="20" grpId="0" build="p">
        <p:tmplLst>
          <p:tmpl lvl="1">
            <p:tnLst>
              <p:par>
                <p:cTn presetID="2" presetClass="entr" presetSubtype="4"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build="p">
        <p:tmplLst>
          <p:tmpl lvl="1">
            <p:tnLst>
              <p:par>
                <p:cTn presetID="2" presetClass="entr" presetSubtype="4" decel="10000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build="p" animBg="1">
        <p:tmplLst>
          <p:tmpl>
            <p:tnLst>
              <p:par>
                <p:cTn presetID="22" presetClass="entr" presetSubtype="1"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wipe(up)">
                      <p:cBhvr>
                        <p:cTn dur="500"/>
                        <p:tgtEl>
                          <p:spTgt spid="22"/>
                        </p:tgtEl>
                      </p:cBhvr>
                    </p:animEffect>
                  </p:childTnLst>
                </p:cTn>
              </p:par>
            </p:tnLst>
          </p:tmpl>
          <p:tmpl lvl="1">
            <p:tnLst>
              <p:par>
                <p:cTn presetID="22" presetClass="entr" presetSubtype="1"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wipe(up)">
                      <p:cBhvr>
                        <p:cTn dur="500"/>
                        <p:tgtEl>
                          <p:spTgt spid="22"/>
                        </p:tgtEl>
                      </p:cBhvr>
                    </p:animEffect>
                  </p:childTnLst>
                </p:cTn>
              </p:par>
            </p:tnLst>
          </p:tmpl>
        </p:tmplLst>
      </p:bldP>
      <p:bldP spid="23" grpId="0"/>
      <p:bldP spid="24" grpId="0" build="p">
        <p:tmplLst>
          <p:tmpl lvl="1">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six columns ">
  <p:cSld name="BLANK_1_1_1_2_1_1">
    <p:spTree>
      <p:nvGrpSpPr>
        <p:cNvPr id="1" name="Shape 1270"/>
        <p:cNvGrpSpPr/>
        <p:nvPr/>
      </p:nvGrpSpPr>
      <p:grpSpPr>
        <a:xfrm>
          <a:off x="0" y="0"/>
          <a:ext cx="0" cy="0"/>
          <a:chOff x="0" y="0"/>
          <a:chExt cx="0" cy="0"/>
        </a:xfrm>
      </p:grpSpPr>
      <p:pic>
        <p:nvPicPr>
          <p:cNvPr id="1271" name="Google Shape;1271;p22"/>
          <p:cNvPicPr preferRelativeResize="0"/>
          <p:nvPr/>
        </p:nvPicPr>
        <p:blipFill>
          <a:blip r:embed="rId2">
            <a:alphaModFix amt="66000"/>
          </a:blip>
          <a:stretch>
            <a:fillRect/>
          </a:stretch>
        </p:blipFill>
        <p:spPr>
          <a:xfrm rot="-2343514" flipH="1">
            <a:off x="-1156226" y="-1467160"/>
            <a:ext cx="3297389" cy="2276638"/>
          </a:xfrm>
          <a:prstGeom prst="rect">
            <a:avLst/>
          </a:prstGeom>
          <a:noFill/>
          <a:ln>
            <a:noFill/>
          </a:ln>
        </p:spPr>
      </p:pic>
      <p:pic>
        <p:nvPicPr>
          <p:cNvPr id="1272" name="Google Shape;1272;p22"/>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grpSp>
        <p:nvGrpSpPr>
          <p:cNvPr id="1273" name="Google Shape;1273;p22"/>
          <p:cNvGrpSpPr/>
          <p:nvPr/>
        </p:nvGrpSpPr>
        <p:grpSpPr>
          <a:xfrm rot="-8099954">
            <a:off x="25750" y="-768875"/>
            <a:ext cx="1344367" cy="1995327"/>
            <a:chOff x="272875" y="1527563"/>
            <a:chExt cx="255950" cy="455000"/>
          </a:xfrm>
        </p:grpSpPr>
        <p:sp>
          <p:nvSpPr>
            <p:cNvPr id="1274" name="Google Shape;1274;p2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09" name="Google Shape;1309;p22"/>
          <p:cNvPicPr preferRelativeResize="0"/>
          <p:nvPr/>
        </p:nvPicPr>
        <p:blipFill>
          <a:blip r:embed="rId3">
            <a:alphaModFix amt="74000"/>
          </a:blip>
          <a:stretch>
            <a:fillRect/>
          </a:stretch>
        </p:blipFill>
        <p:spPr>
          <a:xfrm rot="-6814727" flipH="1">
            <a:off x="7454267" y="-1182806"/>
            <a:ext cx="2894871" cy="2593322"/>
          </a:xfrm>
          <a:prstGeom prst="rect">
            <a:avLst/>
          </a:prstGeom>
          <a:noFill/>
          <a:ln>
            <a:noFill/>
          </a:ln>
        </p:spPr>
      </p:pic>
      <p:pic>
        <p:nvPicPr>
          <p:cNvPr id="1310" name="Google Shape;1310;p22"/>
          <p:cNvPicPr preferRelativeResize="0"/>
          <p:nvPr/>
        </p:nvPicPr>
        <p:blipFill>
          <a:blip r:embed="rId4">
            <a:alphaModFix amt="76000"/>
          </a:blip>
          <a:stretch>
            <a:fillRect/>
          </a:stretch>
        </p:blipFill>
        <p:spPr>
          <a:xfrm rot="-1136126">
            <a:off x="4365128" y="4231553"/>
            <a:ext cx="7605805" cy="2832382"/>
          </a:xfrm>
          <a:prstGeom prst="rect">
            <a:avLst/>
          </a:prstGeom>
          <a:noFill/>
          <a:ln>
            <a:noFill/>
          </a:ln>
        </p:spPr>
      </p:pic>
      <p:grpSp>
        <p:nvGrpSpPr>
          <p:cNvPr id="1311" name="Google Shape;1311;p22"/>
          <p:cNvGrpSpPr/>
          <p:nvPr/>
        </p:nvGrpSpPr>
        <p:grpSpPr>
          <a:xfrm rot="3618644">
            <a:off x="7686877" y="3841497"/>
            <a:ext cx="1344356" cy="2469645"/>
            <a:chOff x="272875" y="1419395"/>
            <a:chExt cx="255950" cy="563168"/>
          </a:xfrm>
        </p:grpSpPr>
        <p:sp>
          <p:nvSpPr>
            <p:cNvPr id="1312" name="Google Shape;1312;p2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2"/>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2"/>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2"/>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2"/>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2"/>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2"/>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7" name="Google Shape;1347;p22"/>
          <p:cNvSpPr txBox="1">
            <a:spLocks noGrp="1"/>
          </p:cNvSpPr>
          <p:nvPr>
            <p:ph type="title"/>
          </p:nvPr>
        </p:nvSpPr>
        <p:spPr>
          <a:xfrm>
            <a:off x="730325" y="3530302"/>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48" name="Google Shape;1348;p22"/>
          <p:cNvSpPr txBox="1">
            <a:spLocks noGrp="1"/>
          </p:cNvSpPr>
          <p:nvPr>
            <p:ph type="subTitle" idx="1"/>
          </p:nvPr>
        </p:nvSpPr>
        <p:spPr>
          <a:xfrm>
            <a:off x="730325" y="3915850"/>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49" name="Google Shape;1349;p22"/>
          <p:cNvSpPr txBox="1">
            <a:spLocks noGrp="1"/>
          </p:cNvSpPr>
          <p:nvPr>
            <p:ph type="title" idx="2"/>
          </p:nvPr>
        </p:nvSpPr>
        <p:spPr>
          <a:xfrm>
            <a:off x="3405326" y="3530302"/>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50" name="Google Shape;1350;p22"/>
          <p:cNvSpPr txBox="1">
            <a:spLocks noGrp="1"/>
          </p:cNvSpPr>
          <p:nvPr>
            <p:ph type="subTitle" idx="3"/>
          </p:nvPr>
        </p:nvSpPr>
        <p:spPr>
          <a:xfrm>
            <a:off x="3405326" y="3915850"/>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51" name="Google Shape;1351;p22"/>
          <p:cNvSpPr txBox="1">
            <a:spLocks noGrp="1"/>
          </p:cNvSpPr>
          <p:nvPr>
            <p:ph type="title" idx="4"/>
          </p:nvPr>
        </p:nvSpPr>
        <p:spPr>
          <a:xfrm>
            <a:off x="6076283" y="3530302"/>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52" name="Google Shape;1352;p22"/>
          <p:cNvSpPr txBox="1">
            <a:spLocks noGrp="1"/>
          </p:cNvSpPr>
          <p:nvPr>
            <p:ph type="subTitle" idx="5"/>
          </p:nvPr>
        </p:nvSpPr>
        <p:spPr>
          <a:xfrm>
            <a:off x="6076283" y="3915850"/>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53" name="Google Shape;1353;p22"/>
          <p:cNvSpPr txBox="1">
            <a:spLocks noGrp="1"/>
          </p:cNvSpPr>
          <p:nvPr>
            <p:ph type="ctrTitle" idx="6"/>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354" name="Google Shape;1354;p22"/>
          <p:cNvSpPr txBox="1">
            <a:spLocks noGrp="1"/>
          </p:cNvSpPr>
          <p:nvPr>
            <p:ph type="title" idx="7"/>
          </p:nvPr>
        </p:nvSpPr>
        <p:spPr>
          <a:xfrm>
            <a:off x="730325" y="1813595"/>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55" name="Google Shape;1355;p22"/>
          <p:cNvSpPr txBox="1">
            <a:spLocks noGrp="1"/>
          </p:cNvSpPr>
          <p:nvPr>
            <p:ph type="subTitle" idx="8"/>
          </p:nvPr>
        </p:nvSpPr>
        <p:spPr>
          <a:xfrm>
            <a:off x="730325" y="2195913"/>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56" name="Google Shape;1356;p22"/>
          <p:cNvSpPr txBox="1">
            <a:spLocks noGrp="1"/>
          </p:cNvSpPr>
          <p:nvPr>
            <p:ph type="title" idx="9"/>
          </p:nvPr>
        </p:nvSpPr>
        <p:spPr>
          <a:xfrm>
            <a:off x="3405326" y="1813595"/>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57" name="Google Shape;1357;p22"/>
          <p:cNvSpPr txBox="1">
            <a:spLocks noGrp="1"/>
          </p:cNvSpPr>
          <p:nvPr>
            <p:ph type="subTitle" idx="13"/>
          </p:nvPr>
        </p:nvSpPr>
        <p:spPr>
          <a:xfrm>
            <a:off x="3405326" y="2195913"/>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58" name="Google Shape;1358;p22"/>
          <p:cNvSpPr txBox="1">
            <a:spLocks noGrp="1"/>
          </p:cNvSpPr>
          <p:nvPr>
            <p:ph type="title" idx="14"/>
          </p:nvPr>
        </p:nvSpPr>
        <p:spPr>
          <a:xfrm>
            <a:off x="6076283" y="1813595"/>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59" name="Google Shape;1359;p22"/>
          <p:cNvSpPr txBox="1">
            <a:spLocks noGrp="1"/>
          </p:cNvSpPr>
          <p:nvPr>
            <p:ph type="subTitle" idx="15"/>
          </p:nvPr>
        </p:nvSpPr>
        <p:spPr>
          <a:xfrm>
            <a:off x="6076283" y="2195913"/>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1">
  <p:cSld name="CUSTOM_1">
    <p:spTree>
      <p:nvGrpSpPr>
        <p:cNvPr id="1" name="Shape 1493"/>
        <p:cNvGrpSpPr/>
        <p:nvPr/>
      </p:nvGrpSpPr>
      <p:grpSpPr>
        <a:xfrm>
          <a:off x="0" y="0"/>
          <a:ext cx="0" cy="0"/>
          <a:chOff x="0" y="0"/>
          <a:chExt cx="0" cy="0"/>
        </a:xfrm>
      </p:grpSpPr>
      <p:sp>
        <p:nvSpPr>
          <p:cNvPr id="1494" name="Google Shape;1494;p25"/>
          <p:cNvSpPr txBox="1">
            <a:spLocks noGrp="1"/>
          </p:cNvSpPr>
          <p:nvPr>
            <p:ph type="subTitle" idx="1"/>
          </p:nvPr>
        </p:nvSpPr>
        <p:spPr>
          <a:xfrm>
            <a:off x="671450" y="2555700"/>
            <a:ext cx="3566700" cy="116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495" name="Google Shape;1495;p25"/>
          <p:cNvSpPr txBox="1">
            <a:spLocks noGrp="1"/>
          </p:cNvSpPr>
          <p:nvPr>
            <p:ph type="ctrTitle"/>
          </p:nvPr>
        </p:nvSpPr>
        <p:spPr>
          <a:xfrm>
            <a:off x="671450" y="1875052"/>
            <a:ext cx="2604300" cy="573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pic>
        <p:nvPicPr>
          <p:cNvPr id="1496" name="Google Shape;1496;p25"/>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1497" name="Google Shape;1497;p25"/>
          <p:cNvPicPr preferRelativeResize="0"/>
          <p:nvPr/>
        </p:nvPicPr>
        <p:blipFill>
          <a:blip r:embed="rId3">
            <a:alphaModFix amt="66000"/>
          </a:blip>
          <a:stretch>
            <a:fillRect/>
          </a:stretch>
        </p:blipFill>
        <p:spPr>
          <a:xfrm rot="1326165" flipH="1">
            <a:off x="-191445" y="4128883"/>
            <a:ext cx="3297389" cy="2276634"/>
          </a:xfrm>
          <a:prstGeom prst="rect">
            <a:avLst/>
          </a:prstGeom>
          <a:noFill/>
          <a:ln>
            <a:noFill/>
          </a:ln>
        </p:spPr>
      </p:pic>
      <p:grpSp>
        <p:nvGrpSpPr>
          <p:cNvPr id="1498" name="Google Shape;1498;p25"/>
          <p:cNvGrpSpPr/>
          <p:nvPr/>
        </p:nvGrpSpPr>
        <p:grpSpPr>
          <a:xfrm rot="-2700000">
            <a:off x="8026513" y="-183341"/>
            <a:ext cx="1344349" cy="1995327"/>
            <a:chOff x="272875" y="1527563"/>
            <a:chExt cx="255950" cy="455000"/>
          </a:xfrm>
        </p:grpSpPr>
        <p:sp>
          <p:nvSpPr>
            <p:cNvPr id="1499" name="Google Shape;1499;p2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4" name="Google Shape;1534;p25"/>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5" name="Google Shape;1535;p25"/>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1536" name="Google Shape;1536;p25"/>
          <p:cNvPicPr preferRelativeResize="0"/>
          <p:nvPr/>
        </p:nvPicPr>
        <p:blipFill>
          <a:blip r:embed="rId5">
            <a:alphaModFix amt="74000"/>
          </a:blip>
          <a:stretch>
            <a:fillRect/>
          </a:stretch>
        </p:blipFill>
        <p:spPr>
          <a:xfrm rot="-9631575" flipH="1">
            <a:off x="-1503235" y="-1230424"/>
            <a:ext cx="2894874" cy="259332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1839"/>
        <p:cNvGrpSpPr/>
        <p:nvPr/>
      </p:nvGrpSpPr>
      <p:grpSpPr>
        <a:xfrm>
          <a:off x="0" y="0"/>
          <a:ext cx="0" cy="0"/>
          <a:chOff x="0" y="0"/>
          <a:chExt cx="0" cy="0"/>
        </a:xfrm>
      </p:grpSpPr>
      <p:pic>
        <p:nvPicPr>
          <p:cNvPr id="1840" name="Google Shape;1840;p31"/>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841" name="Google Shape;1841;p31"/>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842" name="Google Shape;1842;p31"/>
          <p:cNvPicPr preferRelativeResize="0"/>
          <p:nvPr/>
        </p:nvPicPr>
        <p:blipFill>
          <a:blip r:embed="rId3">
            <a:alphaModFix amt="76000"/>
          </a:blip>
          <a:stretch>
            <a:fillRect/>
          </a:stretch>
        </p:blipFill>
        <p:spPr>
          <a:xfrm rot="2453973">
            <a:off x="6716115" y="-248136"/>
            <a:ext cx="4232748" cy="1576274"/>
          </a:xfrm>
          <a:prstGeom prst="rect">
            <a:avLst/>
          </a:prstGeom>
          <a:noFill/>
          <a:ln>
            <a:noFill/>
          </a:ln>
        </p:spPr>
      </p:pic>
      <p:pic>
        <p:nvPicPr>
          <p:cNvPr id="1843" name="Google Shape;1843;p31"/>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844" name="Google Shape;1844;p31"/>
          <p:cNvGrpSpPr/>
          <p:nvPr/>
        </p:nvGrpSpPr>
        <p:grpSpPr>
          <a:xfrm rot="-2700000">
            <a:off x="167955" y="3080962"/>
            <a:ext cx="1344349" cy="2469678"/>
            <a:chOff x="272875" y="1419395"/>
            <a:chExt cx="255950" cy="563168"/>
          </a:xfrm>
        </p:grpSpPr>
        <p:sp>
          <p:nvSpPr>
            <p:cNvPr id="1845" name="Google Shape;1845;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1"/>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1"/>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1"/>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1"/>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1"/>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1"/>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0" name="Google Shape;1880;p31"/>
          <p:cNvGrpSpPr/>
          <p:nvPr/>
        </p:nvGrpSpPr>
        <p:grpSpPr>
          <a:xfrm rot="-2700000">
            <a:off x="8026513" y="-183341"/>
            <a:ext cx="1344349" cy="1995327"/>
            <a:chOff x="272875" y="1527563"/>
            <a:chExt cx="255950" cy="455000"/>
          </a:xfrm>
        </p:grpSpPr>
        <p:sp>
          <p:nvSpPr>
            <p:cNvPr id="1881" name="Google Shape;1881;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6" name="Google Shape;1916;p31"/>
          <p:cNvSpPr/>
          <p:nvPr/>
        </p:nvSpPr>
        <p:spPr>
          <a:xfrm>
            <a:off x="5570568" y="-2413037"/>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1917"/>
        <p:cNvGrpSpPr/>
        <p:nvPr/>
      </p:nvGrpSpPr>
      <p:grpSpPr>
        <a:xfrm>
          <a:off x="0" y="0"/>
          <a:ext cx="0" cy="0"/>
          <a:chOff x="0" y="0"/>
          <a:chExt cx="0" cy="0"/>
        </a:xfrm>
      </p:grpSpPr>
      <p:pic>
        <p:nvPicPr>
          <p:cNvPr id="1918" name="Google Shape;1918;p32"/>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919" name="Google Shape;1919;p32"/>
          <p:cNvGrpSpPr/>
          <p:nvPr/>
        </p:nvGrpSpPr>
        <p:grpSpPr>
          <a:xfrm rot="-987768">
            <a:off x="7751817" y="-266278"/>
            <a:ext cx="1344359" cy="1995308"/>
            <a:chOff x="272875" y="1527563"/>
            <a:chExt cx="255950" cy="455000"/>
          </a:xfrm>
        </p:grpSpPr>
        <p:sp>
          <p:nvSpPr>
            <p:cNvPr id="1920" name="Google Shape;1920;p3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55" name="Google Shape;1955;p32"/>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956" name="Google Shape;1956;p32"/>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957" name="Google Shape;1957;p32"/>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9">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1pPr>
            <a:lvl2pPr lvl="1"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2pPr>
            <a:lvl3pPr lvl="2"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3pPr>
            <a:lvl4pPr lvl="3"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4pPr>
            <a:lvl5pPr lvl="4"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5pPr>
            <a:lvl6pPr lvl="5"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6pPr>
            <a:lvl7pPr lvl="6"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7pPr>
            <a:lvl8pPr lvl="7"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8pPr>
            <a:lvl9pPr lvl="8"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marL="914400" lvl="1"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00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8" r:id="rId4"/>
    <p:sldLayoutId id="2147483661" r:id="rId5"/>
    <p:sldLayoutId id="2147483668" r:id="rId6"/>
    <p:sldLayoutId id="2147483671" r:id="rId7"/>
    <p:sldLayoutId id="2147483677" r:id="rId8"/>
    <p:sldLayoutId id="2147483678" r:id="rId9"/>
    <p:sldLayoutId id="2147483679" r:id="rId10"/>
    <p:sldLayoutId id="2147483681" r:id="rId11"/>
    <p:sldLayoutId id="2147483721" r:id="rId12"/>
    <p:sldLayoutId id="2147483722" r:id="rId13"/>
    <p:sldLayoutId id="2147483723" r:id="rId14"/>
    <p:sldLayoutId id="2147483724" r:id="rId15"/>
    <p:sldLayoutId id="2147483725" r:id="rId16"/>
    <p:sldLayoutId id="2147483726"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fld id="{00000000-1234-1234-1234-123412341234}" type="slidenum">
              <a:rPr lang="en">
                <a:solidFill>
                  <a:srgbClr val="000000"/>
                </a:solidFill>
              </a:rPr>
              <a:pPr/>
              <a:t>‹#›</a:t>
            </a:fld>
            <a:endParaRPr>
              <a:solidFill>
                <a:srgbClr val="000000"/>
              </a:solidFill>
            </a:endParaRPr>
          </a:p>
        </p:txBody>
      </p:sp>
    </p:spTree>
    <p:extLst>
      <p:ext uri="{BB962C8B-B14F-4D97-AF65-F5344CB8AC3E}">
        <p14:creationId xmlns:p14="http://schemas.microsoft.com/office/powerpoint/2010/main" val="1376966514"/>
      </p:ext>
    </p:extLst>
  </p:cSld>
  <p:clrMap bg1="lt1" tx1="dk1" bg2="dk2" tx2="lt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332606808"/>
      </p:ext>
    </p:extLst>
  </p:cSld>
  <p:clrMap bg1="lt1" tx1="dk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8.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8.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5.png"/><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8.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9.xml"/><Relationship Id="rId6" Type="http://schemas.openxmlformats.org/officeDocument/2006/relationships/image" Target="../media/image38.png"/><Relationship Id="rId5" Type="http://schemas.openxmlformats.org/officeDocument/2006/relationships/image" Target="../media/image35.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2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4.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48.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4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1.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9.xml"/><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7.xml"/><Relationship Id="rId5" Type="http://schemas.openxmlformats.org/officeDocument/2006/relationships/image" Target="../media/image15.png"/><Relationship Id="rId4" Type="http://schemas.openxmlformats.org/officeDocument/2006/relationships/image" Target="../media/image2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22.xml"/><Relationship Id="rId5" Type="http://schemas.openxmlformats.org/officeDocument/2006/relationships/image" Target="../media/image15.pn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28.xml"/><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28.xml"/><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6.png"/><Relationship Id="rId7"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2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58.png"/><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59.png"/><Relationship Id="rId7" Type="http://schemas.openxmlformats.org/officeDocument/2006/relationships/diagramQuickStyle" Target="../diagrams/quickStyle3.xml"/><Relationship Id="rId2" Type="http://schemas.openxmlformats.org/officeDocument/2006/relationships/notesSlide" Target="../notesSlides/notesSlide49.xml"/><Relationship Id="rId1" Type="http://schemas.openxmlformats.org/officeDocument/2006/relationships/slideLayout" Target="../slideLayouts/slideLayout14.xml"/><Relationship Id="rId6" Type="http://schemas.openxmlformats.org/officeDocument/2006/relationships/diagramLayout" Target="../diagrams/layout3.xml"/><Relationship Id="rId5" Type="http://schemas.openxmlformats.org/officeDocument/2006/relationships/diagramData" Target="../diagrams/data3.xml"/><Relationship Id="rId4" Type="http://schemas.microsoft.com/office/2007/relationships/hdphoto" Target="../media/hdphoto1.wdp"/><Relationship Id="rId9" Type="http://schemas.microsoft.com/office/2007/relationships/diagramDrawing" Target="../diagrams/drawing3.xml"/></Relationships>
</file>

<file path=ppt/slides/_rels/slide54.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59.png"/><Relationship Id="rId7" Type="http://schemas.openxmlformats.org/officeDocument/2006/relationships/diagramQuickStyle" Target="../diagrams/quickStyle4.xml"/><Relationship Id="rId2" Type="http://schemas.openxmlformats.org/officeDocument/2006/relationships/notesSlide" Target="../notesSlides/notesSlide50.xml"/><Relationship Id="rId1" Type="http://schemas.openxmlformats.org/officeDocument/2006/relationships/slideLayout" Target="../slideLayouts/slideLayout14.xml"/><Relationship Id="rId6" Type="http://schemas.openxmlformats.org/officeDocument/2006/relationships/diagramLayout" Target="../diagrams/layout4.xml"/><Relationship Id="rId5" Type="http://schemas.openxmlformats.org/officeDocument/2006/relationships/diagramData" Target="../diagrams/data4.xml"/><Relationship Id="rId4" Type="http://schemas.microsoft.com/office/2007/relationships/hdphoto" Target="../media/hdphoto1.wdp"/><Relationship Id="rId9" Type="http://schemas.microsoft.com/office/2007/relationships/diagramDrawing" Target="../diagrams/drawing4.xml"/></Relationships>
</file>

<file path=ppt/slides/_rels/slide55.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59.png"/><Relationship Id="rId7" Type="http://schemas.openxmlformats.org/officeDocument/2006/relationships/diagramQuickStyle" Target="../diagrams/quickStyle5.xml"/><Relationship Id="rId2" Type="http://schemas.openxmlformats.org/officeDocument/2006/relationships/notesSlide" Target="../notesSlides/notesSlide51.xml"/><Relationship Id="rId1" Type="http://schemas.openxmlformats.org/officeDocument/2006/relationships/slideLayout" Target="../slideLayouts/slideLayout14.xml"/><Relationship Id="rId6" Type="http://schemas.openxmlformats.org/officeDocument/2006/relationships/diagramLayout" Target="../diagrams/layout5.xml"/><Relationship Id="rId5" Type="http://schemas.openxmlformats.org/officeDocument/2006/relationships/diagramData" Target="../diagrams/data5.xml"/><Relationship Id="rId4" Type="http://schemas.microsoft.com/office/2007/relationships/hdphoto" Target="../media/hdphoto1.wdp"/><Relationship Id="rId9" Type="http://schemas.microsoft.com/office/2007/relationships/diagramDrawing" Target="../diagrams/drawing5.xml"/></Relationships>
</file>

<file path=ppt/slides/_rels/slide56.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59.png"/><Relationship Id="rId7" Type="http://schemas.openxmlformats.org/officeDocument/2006/relationships/diagramQuickStyle" Target="../diagrams/quickStyle6.xml"/><Relationship Id="rId2" Type="http://schemas.openxmlformats.org/officeDocument/2006/relationships/notesSlide" Target="../notesSlides/notesSlide52.xml"/><Relationship Id="rId1" Type="http://schemas.openxmlformats.org/officeDocument/2006/relationships/slideLayout" Target="../slideLayouts/slideLayout14.xml"/><Relationship Id="rId6" Type="http://schemas.openxmlformats.org/officeDocument/2006/relationships/diagramLayout" Target="../diagrams/layout6.xml"/><Relationship Id="rId5" Type="http://schemas.openxmlformats.org/officeDocument/2006/relationships/diagramData" Target="../diagrams/data6.xml"/><Relationship Id="rId4" Type="http://schemas.microsoft.com/office/2007/relationships/hdphoto" Target="../media/hdphoto1.wdp"/><Relationship Id="rId9" Type="http://schemas.microsoft.com/office/2007/relationships/diagramDrawing" Target="../diagrams/drawing6.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png"/><Relationship Id="rId7"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4.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8.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61" name="Google Shape;61;p15"/>
          <p:cNvPicPr preferRelativeResize="0"/>
          <p:nvPr/>
        </p:nvPicPr>
        <p:blipFill rotWithShape="1">
          <a:blip r:embed="rId3">
            <a:alphaModFix/>
          </a:blip>
          <a:srcRect t="8533"/>
          <a:stretch/>
        </p:blipFill>
        <p:spPr>
          <a:xfrm>
            <a:off x="0" y="0"/>
            <a:ext cx="9144000" cy="5143501"/>
          </a:xfrm>
          <a:prstGeom prst="rect">
            <a:avLst/>
          </a:prstGeom>
          <a:noFill/>
          <a:ln>
            <a:noFill/>
          </a:ln>
        </p:spPr>
      </p:pic>
      <p:sp>
        <p:nvSpPr>
          <p:cNvPr id="62" name="Google Shape;62;p15"/>
          <p:cNvSpPr/>
          <p:nvPr/>
        </p:nvSpPr>
        <p:spPr>
          <a:xfrm>
            <a:off x="0" y="-6900"/>
            <a:ext cx="9144000" cy="5157300"/>
          </a:xfrm>
          <a:prstGeom prst="rect">
            <a:avLst/>
          </a:prstGeom>
          <a:solidFill>
            <a:srgbClr val="18919B">
              <a:alpha val="7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txBox="1"/>
          <p:nvPr/>
        </p:nvSpPr>
        <p:spPr>
          <a:xfrm>
            <a:off x="7619675" y="200400"/>
            <a:ext cx="1434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lt1"/>
                </a:solidFill>
                <a:latin typeface="Caveat"/>
                <a:ea typeface="Caveat"/>
                <a:cs typeface="Caveat"/>
                <a:sym typeface="Caveat"/>
              </a:rPr>
              <a:t>#RintisKarirImpian</a:t>
            </a:r>
            <a:endParaRPr sz="1100" b="1">
              <a:solidFill>
                <a:schemeClr val="lt1"/>
              </a:solidFill>
              <a:latin typeface="Caveat"/>
              <a:ea typeface="Caveat"/>
              <a:cs typeface="Caveat"/>
              <a:sym typeface="Caveat"/>
            </a:endParaRPr>
          </a:p>
        </p:txBody>
      </p:sp>
      <p:pic>
        <p:nvPicPr>
          <p:cNvPr id="64" name="Google Shape;64;p15"/>
          <p:cNvPicPr preferRelativeResize="0"/>
          <p:nvPr/>
        </p:nvPicPr>
        <p:blipFill rotWithShape="1">
          <a:blip r:embed="rId4">
            <a:alphaModFix/>
          </a:blip>
          <a:srcRect l="20890" t="40502" r="19610" b="36592"/>
          <a:stretch/>
        </p:blipFill>
        <p:spPr>
          <a:xfrm>
            <a:off x="310226" y="200400"/>
            <a:ext cx="1023954" cy="394199"/>
          </a:xfrm>
          <a:prstGeom prst="rect">
            <a:avLst/>
          </a:prstGeom>
          <a:noFill/>
          <a:ln>
            <a:noFill/>
          </a:ln>
        </p:spPr>
      </p:pic>
      <p:sp>
        <p:nvSpPr>
          <p:cNvPr id="65" name="Google Shape;65;p15"/>
          <p:cNvSpPr txBox="1"/>
          <p:nvPr/>
        </p:nvSpPr>
        <p:spPr>
          <a:xfrm>
            <a:off x="359325" y="843558"/>
            <a:ext cx="7669059" cy="240062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D" sz="7200" b="1" dirty="0">
                <a:solidFill>
                  <a:schemeClr val="lt1"/>
                </a:solidFill>
                <a:latin typeface="Roboto"/>
                <a:ea typeface="Roboto"/>
                <a:cs typeface="Roboto"/>
                <a:sym typeface="Roboto"/>
              </a:rPr>
              <a:t>Career Preparation</a:t>
            </a:r>
          </a:p>
        </p:txBody>
      </p:sp>
      <p:sp>
        <p:nvSpPr>
          <p:cNvPr id="66" name="Google Shape;66;p15"/>
          <p:cNvSpPr txBox="1"/>
          <p:nvPr/>
        </p:nvSpPr>
        <p:spPr>
          <a:xfrm>
            <a:off x="359325" y="3387650"/>
            <a:ext cx="5174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D" sz="2400" b="1" dirty="0" err="1">
                <a:solidFill>
                  <a:schemeClr val="lt1"/>
                </a:solidFill>
                <a:latin typeface="Roboto"/>
                <a:ea typeface="Roboto"/>
                <a:cs typeface="Roboto"/>
                <a:sym typeface="Roboto"/>
              </a:rPr>
              <a:t>Rahmalia</a:t>
            </a:r>
            <a:r>
              <a:rPr lang="en-ID" sz="2400" b="1" dirty="0">
                <a:solidFill>
                  <a:schemeClr val="lt1"/>
                </a:solidFill>
                <a:latin typeface="Roboto"/>
                <a:ea typeface="Roboto"/>
                <a:cs typeface="Roboto"/>
                <a:sym typeface="Roboto"/>
              </a:rPr>
              <a:t> </a:t>
            </a:r>
            <a:r>
              <a:rPr lang="en-ID" sz="2400" b="1" dirty="0" err="1">
                <a:solidFill>
                  <a:schemeClr val="lt1"/>
                </a:solidFill>
                <a:latin typeface="Roboto"/>
                <a:ea typeface="Roboto"/>
                <a:cs typeface="Roboto"/>
                <a:sym typeface="Roboto"/>
              </a:rPr>
              <a:t>Roudhoturrohmah</a:t>
            </a:r>
            <a:endParaRPr sz="2400" b="1" dirty="0">
              <a:solidFill>
                <a:schemeClr val="lt1"/>
              </a:solidFill>
              <a:latin typeface="Roboto"/>
              <a:ea typeface="Roboto"/>
              <a:cs typeface="Roboto"/>
              <a:sym typeface="Roboto"/>
            </a:endParaRPr>
          </a:p>
        </p:txBody>
      </p:sp>
      <p:sp>
        <p:nvSpPr>
          <p:cNvPr id="67" name="Google Shape;67;p15"/>
          <p:cNvSpPr txBox="1"/>
          <p:nvPr/>
        </p:nvSpPr>
        <p:spPr>
          <a:xfrm>
            <a:off x="362029" y="3886850"/>
            <a:ext cx="5174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dirty="0">
                <a:solidFill>
                  <a:schemeClr val="lt1"/>
                </a:solidFill>
                <a:latin typeface="Roboto"/>
                <a:ea typeface="Roboto"/>
                <a:cs typeface="Roboto"/>
                <a:sym typeface="Roboto"/>
              </a:rPr>
              <a:t>HR Career Consultant</a:t>
            </a:r>
            <a:endParaRPr sz="2400" b="1" dirty="0">
              <a:solidFill>
                <a:schemeClr val="lt1"/>
              </a:solidFill>
              <a:latin typeface="Roboto"/>
              <a:ea typeface="Roboto"/>
              <a:cs typeface="Roboto"/>
              <a:sym typeface="Roboto"/>
            </a:endParaRPr>
          </a:p>
        </p:txBody>
      </p:sp>
    </p:spTree>
    <p:extLst>
      <p:ext uri="{BB962C8B-B14F-4D97-AF65-F5344CB8AC3E}">
        <p14:creationId xmlns:p14="http://schemas.microsoft.com/office/powerpoint/2010/main" val="20028098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pic>
        <p:nvPicPr>
          <p:cNvPr id="531" name="Google Shape;531;p39"/>
          <p:cNvPicPr preferRelativeResize="0"/>
          <p:nvPr/>
        </p:nvPicPr>
        <p:blipFill>
          <a:blip r:embed="rId3">
            <a:alphaModFix/>
          </a:blip>
          <a:stretch>
            <a:fillRect/>
          </a:stretch>
        </p:blipFill>
        <p:spPr>
          <a:xfrm>
            <a:off x="152400" y="152400"/>
            <a:ext cx="8326165" cy="4838699"/>
          </a:xfrm>
          <a:prstGeom prst="rect">
            <a:avLst/>
          </a:prstGeom>
          <a:noFill/>
          <a:ln>
            <a:noFill/>
          </a:ln>
        </p:spPr>
      </p:pic>
      <p:grpSp>
        <p:nvGrpSpPr>
          <p:cNvPr id="532" name="Google Shape;532;p39"/>
          <p:cNvGrpSpPr/>
          <p:nvPr/>
        </p:nvGrpSpPr>
        <p:grpSpPr>
          <a:xfrm>
            <a:off x="8380235" y="99731"/>
            <a:ext cx="763768" cy="752531"/>
            <a:chOff x="695950" y="3458000"/>
            <a:chExt cx="966550" cy="952450"/>
          </a:xfrm>
        </p:grpSpPr>
        <p:sp>
          <p:nvSpPr>
            <p:cNvPr id="533" name="Google Shape;533;p3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534" name="Google Shape;534;p3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535" name="Google Shape;535;p3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536" name="Google Shape;536;p3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537" name="Google Shape;537;p3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538" name="Google Shape;538;p3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539" name="Google Shape;539;p3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540" name="Google Shape;540;p3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541" name="Google Shape;541;p3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grpSp>
      <p:sp>
        <p:nvSpPr>
          <p:cNvPr id="542" name="Google Shape;542;p39"/>
          <p:cNvSpPr txBox="1"/>
          <p:nvPr/>
        </p:nvSpPr>
        <p:spPr>
          <a:xfrm>
            <a:off x="212775" y="4655475"/>
            <a:ext cx="1434900" cy="354000"/>
          </a:xfrm>
          <a:prstGeom prst="rect">
            <a:avLst/>
          </a:prstGeom>
          <a:noFill/>
          <a:ln>
            <a:noFill/>
          </a:ln>
        </p:spPr>
        <p:txBody>
          <a:bodyPr spcFirstLastPara="1" wrap="square" lIns="91425" tIns="91425" rIns="91425" bIns="91425" anchor="t" anchorCtr="0">
            <a:spAutoFit/>
          </a:bodyPr>
          <a:lstStyle/>
          <a:p>
            <a:pPr>
              <a:buSzPts val="1100"/>
            </a:pPr>
            <a:r>
              <a:rPr lang="en" sz="1100" b="1">
                <a:solidFill>
                  <a:srgbClr val="18919B"/>
                </a:solidFill>
                <a:latin typeface="Caveat"/>
                <a:ea typeface="Caveat"/>
                <a:cs typeface="Caveat"/>
                <a:sym typeface="Caveat"/>
              </a:rPr>
              <a:t>#RintisKarirImpian</a:t>
            </a:r>
            <a:endParaRPr sz="1100" b="1">
              <a:solidFill>
                <a:srgbClr val="18919B"/>
              </a:solidFill>
              <a:latin typeface="Caveat"/>
              <a:ea typeface="Caveat"/>
              <a:cs typeface="Caveat"/>
              <a:sym typeface="Caveat"/>
            </a:endParaRPr>
          </a:p>
        </p:txBody>
      </p:sp>
      <p:pic>
        <p:nvPicPr>
          <p:cNvPr id="543" name="Google Shape;543;p39"/>
          <p:cNvPicPr preferRelativeResize="0"/>
          <p:nvPr/>
        </p:nvPicPr>
        <p:blipFill rotWithShape="1">
          <a:blip r:embed="rId4">
            <a:alphaModFix/>
          </a:blip>
          <a:srcRect/>
          <a:stretch/>
        </p:blipFill>
        <p:spPr>
          <a:xfrm>
            <a:off x="8410175" y="4809671"/>
            <a:ext cx="558450" cy="262804"/>
          </a:xfrm>
          <a:prstGeom prst="rect">
            <a:avLst/>
          </a:prstGeom>
          <a:noFill/>
          <a:ln>
            <a:noFill/>
          </a:ln>
        </p:spPr>
      </p:pic>
    </p:spTree>
    <p:extLst>
      <p:ext uri="{BB962C8B-B14F-4D97-AF65-F5344CB8AC3E}">
        <p14:creationId xmlns:p14="http://schemas.microsoft.com/office/powerpoint/2010/main" val="1888948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pic>
        <p:nvPicPr>
          <p:cNvPr id="548" name="Google Shape;548;p40"/>
          <p:cNvPicPr preferRelativeResize="0"/>
          <p:nvPr/>
        </p:nvPicPr>
        <p:blipFill>
          <a:blip r:embed="rId3">
            <a:alphaModFix/>
          </a:blip>
          <a:stretch>
            <a:fillRect/>
          </a:stretch>
        </p:blipFill>
        <p:spPr>
          <a:xfrm>
            <a:off x="747013" y="992907"/>
            <a:ext cx="7302356" cy="3539149"/>
          </a:xfrm>
          <a:prstGeom prst="rect">
            <a:avLst/>
          </a:prstGeom>
          <a:noFill/>
          <a:ln>
            <a:noFill/>
          </a:ln>
        </p:spPr>
      </p:pic>
      <p:grpSp>
        <p:nvGrpSpPr>
          <p:cNvPr id="549" name="Google Shape;549;p40"/>
          <p:cNvGrpSpPr/>
          <p:nvPr/>
        </p:nvGrpSpPr>
        <p:grpSpPr>
          <a:xfrm>
            <a:off x="8325085" y="71031"/>
            <a:ext cx="763768" cy="752531"/>
            <a:chOff x="695950" y="3458000"/>
            <a:chExt cx="966550" cy="952450"/>
          </a:xfrm>
        </p:grpSpPr>
        <p:sp>
          <p:nvSpPr>
            <p:cNvPr id="550" name="Google Shape;550;p4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551" name="Google Shape;551;p4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552" name="Google Shape;552;p4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553" name="Google Shape;553;p4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554" name="Google Shape;554;p4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555" name="Google Shape;555;p4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556" name="Google Shape;556;p4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557" name="Google Shape;557;p4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558" name="Google Shape;558;p4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grpSp>
      <p:sp>
        <p:nvSpPr>
          <p:cNvPr id="559" name="Google Shape;559;p40"/>
          <p:cNvSpPr txBox="1"/>
          <p:nvPr/>
        </p:nvSpPr>
        <p:spPr>
          <a:xfrm>
            <a:off x="212775" y="4655475"/>
            <a:ext cx="1434900" cy="354000"/>
          </a:xfrm>
          <a:prstGeom prst="rect">
            <a:avLst/>
          </a:prstGeom>
          <a:noFill/>
          <a:ln>
            <a:noFill/>
          </a:ln>
        </p:spPr>
        <p:txBody>
          <a:bodyPr spcFirstLastPara="1" wrap="square" lIns="91425" tIns="91425" rIns="91425" bIns="91425" anchor="t" anchorCtr="0">
            <a:spAutoFit/>
          </a:bodyPr>
          <a:lstStyle/>
          <a:p>
            <a:pPr>
              <a:buSzPts val="1100"/>
            </a:pPr>
            <a:r>
              <a:rPr lang="en" sz="1100" b="1">
                <a:solidFill>
                  <a:srgbClr val="18919B"/>
                </a:solidFill>
                <a:latin typeface="Caveat"/>
                <a:ea typeface="Caveat"/>
                <a:cs typeface="Caveat"/>
                <a:sym typeface="Caveat"/>
              </a:rPr>
              <a:t>#RintisKarirImpian</a:t>
            </a:r>
            <a:endParaRPr sz="1100" b="1">
              <a:solidFill>
                <a:srgbClr val="18919B"/>
              </a:solidFill>
              <a:latin typeface="Caveat"/>
              <a:ea typeface="Caveat"/>
              <a:cs typeface="Caveat"/>
              <a:sym typeface="Caveat"/>
            </a:endParaRPr>
          </a:p>
        </p:txBody>
      </p:sp>
      <p:pic>
        <p:nvPicPr>
          <p:cNvPr id="560" name="Google Shape;560;p40"/>
          <p:cNvPicPr preferRelativeResize="0"/>
          <p:nvPr/>
        </p:nvPicPr>
        <p:blipFill rotWithShape="1">
          <a:blip r:embed="rId4">
            <a:alphaModFix/>
          </a:blip>
          <a:srcRect/>
          <a:stretch/>
        </p:blipFill>
        <p:spPr>
          <a:xfrm>
            <a:off x="8410175" y="4809671"/>
            <a:ext cx="558450" cy="262804"/>
          </a:xfrm>
          <a:prstGeom prst="rect">
            <a:avLst/>
          </a:prstGeom>
          <a:noFill/>
          <a:ln>
            <a:noFill/>
          </a:ln>
        </p:spPr>
      </p:pic>
      <p:sp>
        <p:nvSpPr>
          <p:cNvPr id="17" name="Google Shape;600;p43"/>
          <p:cNvSpPr txBox="1">
            <a:spLocks/>
          </p:cNvSpPr>
          <p:nvPr/>
        </p:nvSpPr>
        <p:spPr>
          <a:xfrm>
            <a:off x="480447" y="452249"/>
            <a:ext cx="8521800" cy="573000"/>
          </a:xfrm>
          <a:prstGeom prst="rect">
            <a:avLst/>
          </a:prstGeom>
          <a:noFill/>
          <a:ln>
            <a:noFill/>
          </a:ln>
        </p:spPr>
        <p:txBody>
          <a:bodyPr spcFirstLastPara="1" wrap="square" lIns="91425" tIns="91425" rIns="91425" bIns="91425" anchor="t" anchorCtr="0">
            <a:normAutofit fontScale="7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pPr>
              <a:buSzPct val="74074"/>
            </a:pPr>
            <a:r>
              <a:rPr lang="en-ID" dirty="0" err="1">
                <a:solidFill>
                  <a:srgbClr val="18919B"/>
                </a:solidFill>
                <a:latin typeface="Roboto"/>
                <a:ea typeface="Roboto"/>
                <a:cs typeface="Roboto"/>
                <a:sym typeface="Roboto"/>
              </a:rPr>
              <a:t>Kesalahpahaman</a:t>
            </a:r>
            <a:r>
              <a:rPr lang="en-ID" dirty="0">
                <a:solidFill>
                  <a:srgbClr val="18919B"/>
                </a:solidFill>
                <a:latin typeface="Roboto"/>
                <a:ea typeface="Roboto"/>
                <a:cs typeface="Roboto"/>
                <a:sym typeface="Roboto"/>
              </a:rPr>
              <a:t> </a:t>
            </a:r>
            <a:endParaRPr lang="en-US" dirty="0">
              <a:solidFill>
                <a:srgbClr val="18919B"/>
              </a:solidFill>
              <a:latin typeface="Roboto"/>
              <a:ea typeface="Roboto"/>
              <a:cs typeface="Roboto"/>
              <a:sym typeface="Roboto"/>
            </a:endParaRPr>
          </a:p>
        </p:txBody>
      </p:sp>
    </p:spTree>
    <p:extLst>
      <p:ext uri="{BB962C8B-B14F-4D97-AF65-F5344CB8AC3E}">
        <p14:creationId xmlns:p14="http://schemas.microsoft.com/office/powerpoint/2010/main" val="2074193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67161" y="1816646"/>
            <a:ext cx="1512168" cy="830997"/>
          </a:xfrm>
          <a:prstGeom prst="rect">
            <a:avLst/>
          </a:prstGeom>
          <a:noFill/>
        </p:spPr>
        <p:txBody>
          <a:bodyPr wrap="square" rtlCol="0">
            <a:spAutoFit/>
          </a:bodyPr>
          <a:lstStyle/>
          <a:p>
            <a:r>
              <a:rPr lang="en-ID" sz="4800" dirty="0"/>
              <a:t>ATS</a:t>
            </a:r>
            <a:endParaRPr lang="en-US" sz="4800" dirty="0"/>
          </a:p>
        </p:txBody>
      </p:sp>
      <p:sp>
        <p:nvSpPr>
          <p:cNvPr id="5" name="TextBox 4"/>
          <p:cNvSpPr txBox="1"/>
          <p:nvPr/>
        </p:nvSpPr>
        <p:spPr>
          <a:xfrm>
            <a:off x="5664857" y="1983143"/>
            <a:ext cx="2376264" cy="830997"/>
          </a:xfrm>
          <a:prstGeom prst="rect">
            <a:avLst/>
          </a:prstGeom>
          <a:noFill/>
        </p:spPr>
        <p:txBody>
          <a:bodyPr wrap="square" rtlCol="0">
            <a:spAutoFit/>
          </a:bodyPr>
          <a:lstStyle/>
          <a:p>
            <a:r>
              <a:rPr lang="en-ID" sz="4800" dirty="0" err="1"/>
              <a:t>Kreatif</a:t>
            </a:r>
            <a:endParaRPr lang="en-US" sz="4800" dirty="0"/>
          </a:p>
        </p:txBody>
      </p:sp>
      <p:sp>
        <p:nvSpPr>
          <p:cNvPr id="7" name="Google Shape;600;p43"/>
          <p:cNvSpPr txBox="1">
            <a:spLocks/>
          </p:cNvSpPr>
          <p:nvPr/>
        </p:nvSpPr>
        <p:spPr>
          <a:xfrm>
            <a:off x="480447" y="452249"/>
            <a:ext cx="8521800" cy="573000"/>
          </a:xfrm>
          <a:prstGeom prst="rect">
            <a:avLst/>
          </a:prstGeom>
          <a:noFill/>
          <a:ln>
            <a:noFill/>
          </a:ln>
        </p:spPr>
        <p:txBody>
          <a:bodyPr spcFirstLastPara="1" wrap="square" lIns="91425" tIns="91425" rIns="91425" bIns="91425" anchor="t" anchorCtr="0">
            <a:normAutofit fontScale="7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pPr>
              <a:buSzPct val="74074"/>
            </a:pPr>
            <a:r>
              <a:rPr lang="en-ID" dirty="0" err="1">
                <a:solidFill>
                  <a:srgbClr val="18919B"/>
                </a:solidFill>
                <a:latin typeface="Roboto"/>
                <a:ea typeface="Roboto"/>
                <a:cs typeface="Roboto"/>
                <a:sym typeface="Roboto"/>
              </a:rPr>
              <a:t>Jenis</a:t>
            </a:r>
            <a:r>
              <a:rPr lang="en-ID" dirty="0">
                <a:solidFill>
                  <a:srgbClr val="18919B"/>
                </a:solidFill>
                <a:latin typeface="Roboto"/>
                <a:ea typeface="Roboto"/>
                <a:cs typeface="Roboto"/>
                <a:sym typeface="Roboto"/>
              </a:rPr>
              <a:t> CV  </a:t>
            </a:r>
            <a:endParaRPr lang="en-US" dirty="0">
              <a:solidFill>
                <a:srgbClr val="18919B"/>
              </a:solidFill>
              <a:latin typeface="Roboto"/>
              <a:ea typeface="Roboto"/>
              <a:cs typeface="Roboto"/>
              <a:sym typeface="Roboto"/>
            </a:endParaRPr>
          </a:p>
        </p:txBody>
      </p:sp>
      <p:grpSp>
        <p:nvGrpSpPr>
          <p:cNvPr id="8" name="Google Shape;549;p40"/>
          <p:cNvGrpSpPr/>
          <p:nvPr/>
        </p:nvGrpSpPr>
        <p:grpSpPr>
          <a:xfrm>
            <a:off x="8325085" y="71031"/>
            <a:ext cx="763768" cy="752531"/>
            <a:chOff x="695950" y="3458000"/>
            <a:chExt cx="966550" cy="952450"/>
          </a:xfrm>
        </p:grpSpPr>
        <p:sp>
          <p:nvSpPr>
            <p:cNvPr id="9" name="Google Shape;550;p4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10" name="Google Shape;551;p4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11" name="Google Shape;552;p4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12" name="Google Shape;553;p4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13" name="Google Shape;554;p4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14" name="Google Shape;555;p4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15" name="Google Shape;556;p4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16" name="Google Shape;557;p4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17" name="Google Shape;558;p4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grpSp>
      <p:sp>
        <p:nvSpPr>
          <p:cNvPr id="18" name="Google Shape;559;p40"/>
          <p:cNvSpPr txBox="1"/>
          <p:nvPr/>
        </p:nvSpPr>
        <p:spPr>
          <a:xfrm>
            <a:off x="212775" y="4655475"/>
            <a:ext cx="1434900" cy="354000"/>
          </a:xfrm>
          <a:prstGeom prst="rect">
            <a:avLst/>
          </a:prstGeom>
          <a:noFill/>
          <a:ln>
            <a:noFill/>
          </a:ln>
        </p:spPr>
        <p:txBody>
          <a:bodyPr spcFirstLastPara="1" wrap="square" lIns="91425" tIns="91425" rIns="91425" bIns="91425" anchor="t" anchorCtr="0">
            <a:spAutoFit/>
          </a:bodyPr>
          <a:lstStyle/>
          <a:p>
            <a:pPr>
              <a:buSzPts val="1100"/>
            </a:pPr>
            <a:r>
              <a:rPr lang="en" sz="1100" b="1">
                <a:solidFill>
                  <a:srgbClr val="18919B"/>
                </a:solidFill>
                <a:latin typeface="Caveat"/>
                <a:ea typeface="Caveat"/>
                <a:cs typeface="Caveat"/>
                <a:sym typeface="Caveat"/>
              </a:rPr>
              <a:t>#RintisKarirImpian</a:t>
            </a:r>
            <a:endParaRPr sz="1100" b="1">
              <a:solidFill>
                <a:srgbClr val="18919B"/>
              </a:solidFill>
              <a:latin typeface="Caveat"/>
              <a:ea typeface="Caveat"/>
              <a:cs typeface="Caveat"/>
              <a:sym typeface="Caveat"/>
            </a:endParaRPr>
          </a:p>
        </p:txBody>
      </p:sp>
      <p:pic>
        <p:nvPicPr>
          <p:cNvPr id="19" name="Google Shape;560;p40"/>
          <p:cNvPicPr preferRelativeResize="0"/>
          <p:nvPr/>
        </p:nvPicPr>
        <p:blipFill rotWithShape="1">
          <a:blip r:embed="rId2">
            <a:alphaModFix/>
          </a:blip>
          <a:srcRect/>
          <a:stretch/>
        </p:blipFill>
        <p:spPr>
          <a:xfrm>
            <a:off x="8410175" y="4809671"/>
            <a:ext cx="558450" cy="262804"/>
          </a:xfrm>
          <a:prstGeom prst="rect">
            <a:avLst/>
          </a:prstGeom>
          <a:noFill/>
          <a:ln>
            <a:noFill/>
          </a:ln>
        </p:spPr>
      </p:pic>
      <p:pic>
        <p:nvPicPr>
          <p:cNvPr id="21" name="Google Shape;620;p44"/>
          <p:cNvPicPr preferRelativeResize="0"/>
          <p:nvPr/>
        </p:nvPicPr>
        <p:blipFill rotWithShape="1">
          <a:blip r:embed="rId3">
            <a:alphaModFix amt="52000"/>
          </a:blip>
          <a:srcRect/>
          <a:stretch/>
        </p:blipFill>
        <p:spPr>
          <a:xfrm rot="-531200" flipH="1">
            <a:off x="1258062" y="2605761"/>
            <a:ext cx="2795331" cy="1341215"/>
          </a:xfrm>
          <a:prstGeom prst="rect">
            <a:avLst/>
          </a:prstGeom>
          <a:noFill/>
          <a:ln>
            <a:noFill/>
          </a:ln>
        </p:spPr>
      </p:pic>
      <p:sp>
        <p:nvSpPr>
          <p:cNvPr id="22" name="Google Shape;623;p44"/>
          <p:cNvSpPr txBox="1">
            <a:spLocks/>
          </p:cNvSpPr>
          <p:nvPr/>
        </p:nvSpPr>
        <p:spPr>
          <a:xfrm>
            <a:off x="1348867" y="2971232"/>
            <a:ext cx="28671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pPr>
              <a:buSzPts val="2400"/>
            </a:pPr>
            <a:r>
              <a:rPr lang="en-US" sz="2000" dirty="0" err="1"/>
              <a:t>Bisa</a:t>
            </a:r>
            <a:r>
              <a:rPr lang="en-US" sz="2000" dirty="0"/>
              <a:t> </a:t>
            </a:r>
            <a:r>
              <a:rPr lang="en-US" sz="2000" dirty="0" err="1"/>
              <a:t>digunakan</a:t>
            </a:r>
            <a:r>
              <a:rPr lang="en-US" sz="2000" dirty="0"/>
              <a:t> </a:t>
            </a:r>
            <a:r>
              <a:rPr lang="en-US" sz="2000" dirty="0" err="1"/>
              <a:t>melamar</a:t>
            </a:r>
            <a:r>
              <a:rPr lang="en-US" sz="2000" dirty="0"/>
              <a:t> </a:t>
            </a:r>
            <a:r>
              <a:rPr lang="en-US" sz="2000" dirty="0" err="1"/>
              <a:t>kemanapun</a:t>
            </a:r>
            <a:r>
              <a:rPr lang="en-US" sz="2000" dirty="0"/>
              <a:t> </a:t>
            </a:r>
          </a:p>
          <a:p>
            <a:pPr>
              <a:buSzPts val="2400"/>
            </a:pPr>
            <a:r>
              <a:rPr lang="en-US" sz="2000" dirty="0"/>
              <a:t>Job Portal ATS </a:t>
            </a:r>
          </a:p>
          <a:p>
            <a:pPr>
              <a:buSzPts val="2400"/>
            </a:pPr>
            <a:r>
              <a:rPr lang="en-US" sz="2000" dirty="0"/>
              <a:t>Email </a:t>
            </a:r>
          </a:p>
        </p:txBody>
      </p:sp>
      <p:pic>
        <p:nvPicPr>
          <p:cNvPr id="23" name="Google Shape;620;p44"/>
          <p:cNvPicPr preferRelativeResize="0"/>
          <p:nvPr/>
        </p:nvPicPr>
        <p:blipFill rotWithShape="1">
          <a:blip r:embed="rId3">
            <a:alphaModFix amt="52000"/>
          </a:blip>
          <a:srcRect/>
          <a:stretch/>
        </p:blipFill>
        <p:spPr>
          <a:xfrm rot="-531200" flipH="1">
            <a:off x="5366362" y="2800815"/>
            <a:ext cx="2795331" cy="1341215"/>
          </a:xfrm>
          <a:prstGeom prst="rect">
            <a:avLst/>
          </a:prstGeom>
          <a:noFill/>
          <a:ln>
            <a:noFill/>
          </a:ln>
        </p:spPr>
      </p:pic>
      <p:sp>
        <p:nvSpPr>
          <p:cNvPr id="26" name="Google Shape;623;p44"/>
          <p:cNvSpPr txBox="1">
            <a:spLocks/>
          </p:cNvSpPr>
          <p:nvPr/>
        </p:nvSpPr>
        <p:spPr>
          <a:xfrm>
            <a:off x="5419439" y="3190253"/>
            <a:ext cx="28671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pPr>
              <a:buSzPts val="2400"/>
            </a:pPr>
            <a:r>
              <a:rPr lang="en-ID" sz="2000" dirty="0" err="1"/>
              <a:t>Bisa</a:t>
            </a:r>
            <a:r>
              <a:rPr lang="en-ID" sz="2000" dirty="0"/>
              <a:t> </a:t>
            </a:r>
            <a:r>
              <a:rPr lang="en-ID" sz="2000" dirty="0" err="1"/>
              <a:t>digunakan</a:t>
            </a:r>
            <a:r>
              <a:rPr lang="en-ID" sz="2000" dirty="0"/>
              <a:t> </a:t>
            </a:r>
            <a:r>
              <a:rPr lang="en-ID" sz="2000" dirty="0" err="1"/>
              <a:t>untuk</a:t>
            </a:r>
            <a:r>
              <a:rPr lang="en-ID" sz="2000" dirty="0"/>
              <a:t> </a:t>
            </a:r>
            <a:r>
              <a:rPr lang="en-ID" sz="2000" dirty="0" err="1"/>
              <a:t>melamar</a:t>
            </a:r>
            <a:r>
              <a:rPr lang="en-ID" sz="2000" dirty="0"/>
              <a:t> via email, g form </a:t>
            </a:r>
            <a:r>
              <a:rPr lang="en-ID" sz="2000" dirty="0" err="1"/>
              <a:t>atau</a:t>
            </a:r>
            <a:r>
              <a:rPr lang="en-ID" sz="2000" dirty="0"/>
              <a:t> </a:t>
            </a:r>
            <a:r>
              <a:rPr lang="en-ID" sz="2000" dirty="0" err="1"/>
              <a:t>langsung</a:t>
            </a:r>
            <a:r>
              <a:rPr lang="en-ID" sz="2000" dirty="0"/>
              <a:t> direct </a:t>
            </a:r>
            <a:r>
              <a:rPr lang="en-ID" sz="2000" dirty="0" err="1"/>
              <a:t>ke</a:t>
            </a:r>
            <a:r>
              <a:rPr lang="en-ID" sz="2000" dirty="0"/>
              <a:t> HR/User</a:t>
            </a:r>
            <a:endParaRPr lang="en-US" sz="2000" dirty="0"/>
          </a:p>
        </p:txBody>
      </p:sp>
    </p:spTree>
    <p:extLst>
      <p:ext uri="{BB962C8B-B14F-4D97-AF65-F5344CB8AC3E}">
        <p14:creationId xmlns:p14="http://schemas.microsoft.com/office/powerpoint/2010/main" val="2146142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pic>
        <p:nvPicPr>
          <p:cNvPr id="565" name="Google Shape;565;p41"/>
          <p:cNvPicPr preferRelativeResize="0"/>
          <p:nvPr/>
        </p:nvPicPr>
        <p:blipFill>
          <a:blip r:embed="rId3">
            <a:alphaModFix/>
          </a:blip>
          <a:stretch>
            <a:fillRect/>
          </a:stretch>
        </p:blipFill>
        <p:spPr>
          <a:xfrm>
            <a:off x="215650" y="432500"/>
            <a:ext cx="8839199" cy="4114097"/>
          </a:xfrm>
          <a:prstGeom prst="rect">
            <a:avLst/>
          </a:prstGeom>
          <a:noFill/>
          <a:ln>
            <a:noFill/>
          </a:ln>
        </p:spPr>
      </p:pic>
      <p:grpSp>
        <p:nvGrpSpPr>
          <p:cNvPr id="566" name="Google Shape;566;p41"/>
          <p:cNvGrpSpPr/>
          <p:nvPr/>
        </p:nvGrpSpPr>
        <p:grpSpPr>
          <a:xfrm>
            <a:off x="8325085" y="71031"/>
            <a:ext cx="763768" cy="752531"/>
            <a:chOff x="695950" y="3458000"/>
            <a:chExt cx="966550" cy="952450"/>
          </a:xfrm>
        </p:grpSpPr>
        <p:sp>
          <p:nvSpPr>
            <p:cNvPr id="567" name="Google Shape;567;p41"/>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568" name="Google Shape;568;p41"/>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569" name="Google Shape;569;p41"/>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570" name="Google Shape;570;p41"/>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571" name="Google Shape;571;p41"/>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572" name="Google Shape;572;p41"/>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573" name="Google Shape;573;p41"/>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574" name="Google Shape;574;p41"/>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575" name="Google Shape;575;p41"/>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grpSp>
      <p:sp>
        <p:nvSpPr>
          <p:cNvPr id="576" name="Google Shape;576;p41"/>
          <p:cNvSpPr txBox="1"/>
          <p:nvPr/>
        </p:nvSpPr>
        <p:spPr>
          <a:xfrm>
            <a:off x="212775" y="4655475"/>
            <a:ext cx="1434900" cy="354000"/>
          </a:xfrm>
          <a:prstGeom prst="rect">
            <a:avLst/>
          </a:prstGeom>
          <a:noFill/>
          <a:ln>
            <a:noFill/>
          </a:ln>
        </p:spPr>
        <p:txBody>
          <a:bodyPr spcFirstLastPara="1" wrap="square" lIns="91425" tIns="91425" rIns="91425" bIns="91425" anchor="t" anchorCtr="0">
            <a:spAutoFit/>
          </a:bodyPr>
          <a:lstStyle/>
          <a:p>
            <a:pPr>
              <a:buSzPts val="1100"/>
            </a:pPr>
            <a:r>
              <a:rPr lang="en" sz="1100" b="1">
                <a:solidFill>
                  <a:srgbClr val="18919B"/>
                </a:solidFill>
                <a:latin typeface="Caveat"/>
                <a:ea typeface="Caveat"/>
                <a:cs typeface="Caveat"/>
                <a:sym typeface="Caveat"/>
              </a:rPr>
              <a:t>#RintisKarirImpian</a:t>
            </a:r>
            <a:endParaRPr sz="1100" b="1">
              <a:solidFill>
                <a:srgbClr val="18919B"/>
              </a:solidFill>
              <a:latin typeface="Caveat"/>
              <a:ea typeface="Caveat"/>
              <a:cs typeface="Caveat"/>
              <a:sym typeface="Caveat"/>
            </a:endParaRPr>
          </a:p>
        </p:txBody>
      </p:sp>
      <p:pic>
        <p:nvPicPr>
          <p:cNvPr id="577" name="Google Shape;577;p41"/>
          <p:cNvPicPr preferRelativeResize="0"/>
          <p:nvPr/>
        </p:nvPicPr>
        <p:blipFill rotWithShape="1">
          <a:blip r:embed="rId4">
            <a:alphaModFix/>
          </a:blip>
          <a:srcRect/>
          <a:stretch/>
        </p:blipFill>
        <p:spPr>
          <a:xfrm>
            <a:off x="8410175" y="4809671"/>
            <a:ext cx="558450" cy="262804"/>
          </a:xfrm>
          <a:prstGeom prst="rect">
            <a:avLst/>
          </a:prstGeom>
          <a:noFill/>
          <a:ln>
            <a:noFill/>
          </a:ln>
        </p:spPr>
      </p:pic>
    </p:spTree>
    <p:extLst>
      <p:ext uri="{BB962C8B-B14F-4D97-AF65-F5344CB8AC3E}">
        <p14:creationId xmlns:p14="http://schemas.microsoft.com/office/powerpoint/2010/main" val="1527895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43"/>
          <p:cNvSpPr txBox="1">
            <a:spLocks noGrp="1"/>
          </p:cNvSpPr>
          <p:nvPr>
            <p:ph type="title" idx="4294967295"/>
          </p:nvPr>
        </p:nvSpPr>
        <p:spPr>
          <a:xfrm>
            <a:off x="480447" y="452249"/>
            <a:ext cx="8521800" cy="573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74074"/>
              <a:buNone/>
            </a:pPr>
            <a:r>
              <a:rPr lang="en" dirty="0">
                <a:solidFill>
                  <a:srgbClr val="18919B"/>
                </a:solidFill>
                <a:latin typeface="Roboto"/>
                <a:ea typeface="Roboto"/>
                <a:cs typeface="Roboto"/>
                <a:sym typeface="Roboto"/>
              </a:rPr>
              <a:t>CV ATS Friendly</a:t>
            </a:r>
            <a:endParaRPr dirty="0">
              <a:solidFill>
                <a:srgbClr val="18919B"/>
              </a:solidFill>
              <a:latin typeface="Roboto"/>
              <a:ea typeface="Roboto"/>
              <a:cs typeface="Roboto"/>
              <a:sym typeface="Roboto"/>
            </a:endParaRPr>
          </a:p>
        </p:txBody>
      </p:sp>
      <p:sp>
        <p:nvSpPr>
          <p:cNvPr id="601" name="Google Shape;601;p43"/>
          <p:cNvSpPr txBox="1">
            <a:spLocks noGrp="1"/>
          </p:cNvSpPr>
          <p:nvPr>
            <p:ph type="body" idx="4294967295"/>
          </p:nvPr>
        </p:nvSpPr>
        <p:spPr>
          <a:xfrm>
            <a:off x="480447" y="1241237"/>
            <a:ext cx="8521800" cy="3335400"/>
          </a:xfrm>
          <a:prstGeom prst="rect">
            <a:avLst/>
          </a:prstGeom>
          <a:noFill/>
          <a:ln>
            <a:noFill/>
          </a:ln>
        </p:spPr>
        <p:txBody>
          <a:bodyPr spcFirstLastPara="1" wrap="square" lIns="91425" tIns="91425" rIns="91425" bIns="91425" anchor="t" anchorCtr="0">
            <a:noAutofit/>
          </a:bodyPr>
          <a:lstStyle/>
          <a:p>
            <a:pPr marL="457200" lvl="0" indent="-307975" algn="l" rtl="0">
              <a:lnSpc>
                <a:spcPct val="115000"/>
              </a:lnSpc>
              <a:spcBef>
                <a:spcPts val="0"/>
              </a:spcBef>
              <a:spcAft>
                <a:spcPts val="0"/>
              </a:spcAft>
              <a:buSzPts val="1250"/>
              <a:buFont typeface="Playfair Display Medium"/>
              <a:buAutoNum type="arabicPeriod"/>
            </a:pPr>
            <a:r>
              <a:rPr lang="en" sz="1250" dirty="0">
                <a:highlight>
                  <a:srgbClr val="FFFFFF"/>
                </a:highlight>
                <a:latin typeface="Roboto"/>
                <a:ea typeface="Roboto"/>
                <a:cs typeface="Roboto"/>
                <a:sym typeface="Roboto"/>
              </a:rPr>
              <a:t>Simpan CV dalam format .pdf atau .doc/.docx. (Hindari format .jpg/.jpeg/.png)</a:t>
            </a:r>
            <a:endParaRPr sz="1250" dirty="0">
              <a:highlight>
                <a:srgbClr val="FFFFFF"/>
              </a:highlight>
              <a:latin typeface="Roboto"/>
              <a:ea typeface="Roboto"/>
              <a:cs typeface="Roboto"/>
              <a:sym typeface="Roboto"/>
            </a:endParaRPr>
          </a:p>
          <a:p>
            <a:pPr marL="457200" lvl="0" indent="-307975" algn="l" rtl="0">
              <a:lnSpc>
                <a:spcPct val="115000"/>
              </a:lnSpc>
              <a:spcBef>
                <a:spcPts val="0"/>
              </a:spcBef>
              <a:spcAft>
                <a:spcPts val="0"/>
              </a:spcAft>
              <a:buSzPts val="1250"/>
              <a:buFont typeface="Playfair Display Medium"/>
              <a:buAutoNum type="arabicPeriod"/>
            </a:pPr>
            <a:r>
              <a:rPr lang="en" sz="1250" dirty="0">
                <a:highlight>
                  <a:srgbClr val="FFFFFF"/>
                </a:highlight>
                <a:latin typeface="Roboto"/>
                <a:ea typeface="Roboto"/>
                <a:cs typeface="Roboto"/>
                <a:sym typeface="Roboto"/>
              </a:rPr>
              <a:t>Pakai Template CV ATS</a:t>
            </a:r>
            <a:endParaRPr sz="1250" dirty="0">
              <a:highlight>
                <a:srgbClr val="FFFFFF"/>
              </a:highlight>
              <a:latin typeface="Roboto"/>
              <a:ea typeface="Roboto"/>
              <a:cs typeface="Roboto"/>
              <a:sym typeface="Roboto"/>
            </a:endParaRPr>
          </a:p>
          <a:p>
            <a:pPr marL="457200" lvl="0" indent="-307975" algn="l" rtl="0">
              <a:lnSpc>
                <a:spcPct val="115000"/>
              </a:lnSpc>
              <a:spcBef>
                <a:spcPts val="0"/>
              </a:spcBef>
              <a:spcAft>
                <a:spcPts val="0"/>
              </a:spcAft>
              <a:buSzPts val="1250"/>
              <a:buFont typeface="Playfair Display Medium"/>
              <a:buAutoNum type="arabicPeriod"/>
            </a:pPr>
            <a:r>
              <a:rPr lang="en" sz="1250" dirty="0">
                <a:highlight>
                  <a:srgbClr val="FFFFFF"/>
                </a:highlight>
                <a:latin typeface="Roboto"/>
                <a:ea typeface="Roboto"/>
                <a:cs typeface="Roboto"/>
                <a:sym typeface="Roboto"/>
              </a:rPr>
              <a:t>Hindari penggunaan terlalu banyak gambar &amp; simbol. Jangan gunakan simbol untuk mengganti teks, misalnya:</a:t>
            </a:r>
            <a:endParaRPr sz="1250" dirty="0">
              <a:highlight>
                <a:srgbClr val="FFFFFF"/>
              </a:highlight>
              <a:latin typeface="Roboto"/>
              <a:ea typeface="Roboto"/>
              <a:cs typeface="Roboto"/>
              <a:sym typeface="Roboto"/>
            </a:endParaRPr>
          </a:p>
          <a:p>
            <a:pPr marL="457200" lvl="0" indent="0" algn="l" rtl="0">
              <a:lnSpc>
                <a:spcPct val="115000"/>
              </a:lnSpc>
              <a:spcBef>
                <a:spcPts val="1200"/>
              </a:spcBef>
              <a:spcAft>
                <a:spcPts val="0"/>
              </a:spcAft>
              <a:buSzPts val="1800"/>
              <a:buNone/>
            </a:pPr>
            <a:r>
              <a:rPr lang="en" sz="1250" dirty="0">
                <a:highlight>
                  <a:srgbClr val="FFFFFF"/>
                </a:highlight>
                <a:latin typeface="Roboto"/>
                <a:ea typeface="Roboto"/>
                <a:cs typeface="Roboto"/>
                <a:sym typeface="Roboto"/>
              </a:rPr>
              <a:t>Menggunakan simbol 📧 untuk mengganti teks "Email",</a:t>
            </a:r>
            <a:endParaRPr sz="1250" dirty="0">
              <a:highlight>
                <a:srgbClr val="FFFFFF"/>
              </a:highlight>
              <a:latin typeface="Roboto"/>
              <a:ea typeface="Roboto"/>
              <a:cs typeface="Roboto"/>
              <a:sym typeface="Roboto"/>
            </a:endParaRPr>
          </a:p>
          <a:p>
            <a:pPr marL="457200" lvl="0" indent="0" algn="l" rtl="0">
              <a:lnSpc>
                <a:spcPct val="115000"/>
              </a:lnSpc>
              <a:spcBef>
                <a:spcPts val="1200"/>
              </a:spcBef>
              <a:spcAft>
                <a:spcPts val="0"/>
              </a:spcAft>
              <a:buSzPts val="1800"/>
              <a:buNone/>
            </a:pPr>
            <a:r>
              <a:rPr lang="en" sz="1250" dirty="0">
                <a:highlight>
                  <a:srgbClr val="FFFFFF"/>
                </a:highlight>
                <a:latin typeface="Roboto"/>
                <a:ea typeface="Roboto"/>
                <a:cs typeface="Roboto"/>
                <a:sym typeface="Roboto"/>
              </a:rPr>
              <a:t>Menggunakan simbol 📍 untuk mengganti teks "Alamat", dan lain sebagainya</a:t>
            </a:r>
            <a:endParaRPr sz="1250" dirty="0">
              <a:highlight>
                <a:srgbClr val="FFFFFF"/>
              </a:highlight>
              <a:latin typeface="Roboto"/>
              <a:ea typeface="Roboto"/>
              <a:cs typeface="Roboto"/>
              <a:sym typeface="Roboto"/>
            </a:endParaRPr>
          </a:p>
          <a:p>
            <a:pPr marL="457200" lvl="0" indent="-307975" algn="l" rtl="0">
              <a:lnSpc>
                <a:spcPct val="115000"/>
              </a:lnSpc>
              <a:spcBef>
                <a:spcPts val="1200"/>
              </a:spcBef>
              <a:spcAft>
                <a:spcPts val="0"/>
              </a:spcAft>
              <a:buSzPts val="1250"/>
              <a:buFont typeface="Playfair Display Medium"/>
              <a:buAutoNum type="arabicPeriod"/>
            </a:pPr>
            <a:r>
              <a:rPr lang="en" sz="1250" dirty="0">
                <a:highlight>
                  <a:srgbClr val="FFFFFF"/>
                </a:highlight>
                <a:latin typeface="Roboto"/>
                <a:ea typeface="Roboto"/>
                <a:cs typeface="Roboto"/>
                <a:sym typeface="Roboto"/>
              </a:rPr>
              <a:t>Hindari Mengganti Judul dengan Frase yang Tidak Umum, misalnya: Mengganti "pengalaman" dengan frase "perjalanan karir saya", Mengganti "pendidikan" dengan frase "tempat dimana saya menimba ilmu", dan lain sebagainya</a:t>
            </a:r>
            <a:endParaRPr sz="1250" dirty="0">
              <a:highlight>
                <a:srgbClr val="FFFFFF"/>
              </a:highlight>
              <a:latin typeface="Roboto"/>
              <a:ea typeface="Roboto"/>
              <a:cs typeface="Roboto"/>
              <a:sym typeface="Roboto"/>
            </a:endParaRPr>
          </a:p>
          <a:p>
            <a:pPr marL="457200" lvl="0" indent="-307975" algn="l" rtl="0">
              <a:lnSpc>
                <a:spcPct val="115000"/>
              </a:lnSpc>
              <a:spcBef>
                <a:spcPts val="0"/>
              </a:spcBef>
              <a:spcAft>
                <a:spcPts val="0"/>
              </a:spcAft>
              <a:buSzPts val="1250"/>
              <a:buFont typeface="Playfair Display Medium"/>
              <a:buAutoNum type="arabicPeriod"/>
            </a:pPr>
            <a:r>
              <a:rPr lang="en" sz="1250" dirty="0">
                <a:highlight>
                  <a:srgbClr val="FFFFFF"/>
                </a:highlight>
                <a:latin typeface="Roboto"/>
                <a:ea typeface="Roboto"/>
                <a:cs typeface="Roboto"/>
                <a:sym typeface="Roboto"/>
              </a:rPr>
              <a:t>.Format yang urut dari atas ke bawah. Sebisa mungkin hindari membuat layout CV dengan membaginya ke dalam dua bagian yang berdampingan. Buatlah secara urut dari atas sampai ke bawah. Hal ini akan membuat CV kamu lebih mudah dibaca oleh ATS.</a:t>
            </a:r>
            <a:endParaRPr sz="1250" dirty="0">
              <a:highlight>
                <a:srgbClr val="FFFFFF"/>
              </a:highlight>
              <a:latin typeface="Roboto"/>
              <a:ea typeface="Roboto"/>
              <a:cs typeface="Roboto"/>
              <a:sym typeface="Roboto"/>
            </a:endParaRPr>
          </a:p>
        </p:txBody>
      </p:sp>
    </p:spTree>
    <p:extLst>
      <p:ext uri="{BB962C8B-B14F-4D97-AF65-F5344CB8AC3E}">
        <p14:creationId xmlns:p14="http://schemas.microsoft.com/office/powerpoint/2010/main" val="4043935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grpSp>
        <p:nvGrpSpPr>
          <p:cNvPr id="606" name="Google Shape;606;p44"/>
          <p:cNvGrpSpPr/>
          <p:nvPr/>
        </p:nvGrpSpPr>
        <p:grpSpPr>
          <a:xfrm>
            <a:off x="8325085" y="71031"/>
            <a:ext cx="763768" cy="752531"/>
            <a:chOff x="695950" y="3458000"/>
            <a:chExt cx="966550" cy="952450"/>
          </a:xfrm>
        </p:grpSpPr>
        <p:sp>
          <p:nvSpPr>
            <p:cNvPr id="607" name="Google Shape;607;p44"/>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608" name="Google Shape;608;p44"/>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609" name="Google Shape;609;p44"/>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610" name="Google Shape;610;p44"/>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611" name="Google Shape;611;p44"/>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612" name="Google Shape;612;p44"/>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613" name="Google Shape;613;p44"/>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614" name="Google Shape;614;p44"/>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615" name="Google Shape;615;p44"/>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grpSp>
      <p:sp>
        <p:nvSpPr>
          <p:cNvPr id="616" name="Google Shape;616;p44"/>
          <p:cNvSpPr txBox="1"/>
          <p:nvPr/>
        </p:nvSpPr>
        <p:spPr>
          <a:xfrm>
            <a:off x="212775" y="4655475"/>
            <a:ext cx="1434900" cy="354000"/>
          </a:xfrm>
          <a:prstGeom prst="rect">
            <a:avLst/>
          </a:prstGeom>
          <a:noFill/>
          <a:ln>
            <a:noFill/>
          </a:ln>
        </p:spPr>
        <p:txBody>
          <a:bodyPr spcFirstLastPara="1" wrap="square" lIns="91425" tIns="91425" rIns="91425" bIns="91425" anchor="t" anchorCtr="0">
            <a:spAutoFit/>
          </a:bodyPr>
          <a:lstStyle/>
          <a:p>
            <a:pPr>
              <a:buSzPts val="1100"/>
            </a:pPr>
            <a:r>
              <a:rPr lang="en" sz="1100" b="1">
                <a:solidFill>
                  <a:srgbClr val="18919B"/>
                </a:solidFill>
                <a:latin typeface="Caveat"/>
                <a:ea typeface="Caveat"/>
                <a:cs typeface="Caveat"/>
                <a:sym typeface="Caveat"/>
              </a:rPr>
              <a:t>#RintisKarirImpian</a:t>
            </a:r>
            <a:endParaRPr sz="1100" b="1">
              <a:solidFill>
                <a:srgbClr val="18919B"/>
              </a:solidFill>
              <a:latin typeface="Caveat"/>
              <a:ea typeface="Caveat"/>
              <a:cs typeface="Caveat"/>
              <a:sym typeface="Caveat"/>
            </a:endParaRPr>
          </a:p>
        </p:txBody>
      </p:sp>
      <p:pic>
        <p:nvPicPr>
          <p:cNvPr id="617" name="Google Shape;617;p44"/>
          <p:cNvPicPr preferRelativeResize="0"/>
          <p:nvPr/>
        </p:nvPicPr>
        <p:blipFill rotWithShape="1">
          <a:blip r:embed="rId3">
            <a:alphaModFix/>
          </a:blip>
          <a:srcRect/>
          <a:stretch/>
        </p:blipFill>
        <p:spPr>
          <a:xfrm>
            <a:off x="8410175" y="4809671"/>
            <a:ext cx="558450" cy="262804"/>
          </a:xfrm>
          <a:prstGeom prst="rect">
            <a:avLst/>
          </a:prstGeom>
          <a:noFill/>
          <a:ln>
            <a:noFill/>
          </a:ln>
        </p:spPr>
      </p:pic>
      <p:sp>
        <p:nvSpPr>
          <p:cNvPr id="618" name="Google Shape;618;p44"/>
          <p:cNvSpPr txBox="1">
            <a:spLocks noGrp="1"/>
          </p:cNvSpPr>
          <p:nvPr>
            <p:ph type="ctrTitle" idx="4294967295"/>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3600"/>
              <a:buFont typeface="Arial"/>
              <a:buNone/>
            </a:pPr>
            <a:r>
              <a:rPr lang="en" sz="3600" b="1">
                <a:solidFill>
                  <a:srgbClr val="18919B"/>
                </a:solidFill>
                <a:latin typeface="Roboto"/>
                <a:ea typeface="Roboto"/>
                <a:cs typeface="Roboto"/>
                <a:sym typeface="Roboto"/>
              </a:rPr>
              <a:t>Yang perlu di perhatikan </a:t>
            </a:r>
            <a:endParaRPr/>
          </a:p>
        </p:txBody>
      </p:sp>
      <p:pic>
        <p:nvPicPr>
          <p:cNvPr id="619" name="Google Shape;619;p44"/>
          <p:cNvPicPr preferRelativeResize="0"/>
          <p:nvPr/>
        </p:nvPicPr>
        <p:blipFill rotWithShape="1">
          <a:blip r:embed="rId4">
            <a:alphaModFix amt="52000"/>
          </a:blip>
          <a:srcRect/>
          <a:stretch/>
        </p:blipFill>
        <p:spPr>
          <a:xfrm rot="-531200" flipH="1">
            <a:off x="4979153" y="1307574"/>
            <a:ext cx="2616201" cy="712650"/>
          </a:xfrm>
          <a:prstGeom prst="rect">
            <a:avLst/>
          </a:prstGeom>
          <a:noFill/>
          <a:ln>
            <a:noFill/>
          </a:ln>
        </p:spPr>
      </p:pic>
      <p:pic>
        <p:nvPicPr>
          <p:cNvPr id="620" name="Google Shape;620;p44"/>
          <p:cNvPicPr preferRelativeResize="0"/>
          <p:nvPr/>
        </p:nvPicPr>
        <p:blipFill rotWithShape="1">
          <a:blip r:embed="rId5">
            <a:alphaModFix amt="52000"/>
          </a:blip>
          <a:srcRect/>
          <a:stretch/>
        </p:blipFill>
        <p:spPr>
          <a:xfrm rot="-531200" flipH="1">
            <a:off x="1560510" y="1307574"/>
            <a:ext cx="2616201" cy="712650"/>
          </a:xfrm>
          <a:prstGeom prst="rect">
            <a:avLst/>
          </a:prstGeom>
          <a:noFill/>
          <a:ln>
            <a:noFill/>
          </a:ln>
        </p:spPr>
      </p:pic>
      <p:pic>
        <p:nvPicPr>
          <p:cNvPr id="621" name="Google Shape;621;p44"/>
          <p:cNvPicPr preferRelativeResize="0"/>
          <p:nvPr/>
        </p:nvPicPr>
        <p:blipFill rotWithShape="1">
          <a:blip r:embed="rId6">
            <a:alphaModFix amt="52000"/>
          </a:blip>
          <a:srcRect/>
          <a:stretch/>
        </p:blipFill>
        <p:spPr>
          <a:xfrm rot="-531200" flipH="1">
            <a:off x="1560510" y="2911932"/>
            <a:ext cx="2616201" cy="712650"/>
          </a:xfrm>
          <a:prstGeom prst="rect">
            <a:avLst/>
          </a:prstGeom>
          <a:noFill/>
          <a:ln>
            <a:noFill/>
          </a:ln>
        </p:spPr>
      </p:pic>
      <p:pic>
        <p:nvPicPr>
          <p:cNvPr id="622" name="Google Shape;622;p44"/>
          <p:cNvPicPr preferRelativeResize="0"/>
          <p:nvPr/>
        </p:nvPicPr>
        <p:blipFill rotWithShape="1">
          <a:blip r:embed="rId7">
            <a:alphaModFix amt="52000"/>
          </a:blip>
          <a:srcRect/>
          <a:stretch/>
        </p:blipFill>
        <p:spPr>
          <a:xfrm rot="-460491" flipH="1">
            <a:off x="4975767" y="2911932"/>
            <a:ext cx="2616199" cy="712650"/>
          </a:xfrm>
          <a:prstGeom prst="rect">
            <a:avLst/>
          </a:prstGeom>
          <a:noFill/>
          <a:ln>
            <a:noFill/>
          </a:ln>
        </p:spPr>
      </p:pic>
      <p:sp>
        <p:nvSpPr>
          <p:cNvPr id="623" name="Google Shape;623;p44"/>
          <p:cNvSpPr txBox="1">
            <a:spLocks noGrp="1"/>
          </p:cNvSpPr>
          <p:nvPr>
            <p:ph type="title" idx="4294967295"/>
          </p:nvPr>
        </p:nvSpPr>
        <p:spPr>
          <a:xfrm>
            <a:off x="1698617" y="1400049"/>
            <a:ext cx="2867100" cy="527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 sz="2000" dirty="0"/>
              <a:t>Halaman CV </a:t>
            </a:r>
            <a:endParaRPr sz="2000" dirty="0"/>
          </a:p>
        </p:txBody>
      </p:sp>
      <p:sp>
        <p:nvSpPr>
          <p:cNvPr id="624" name="Google Shape;624;p44"/>
          <p:cNvSpPr txBox="1">
            <a:spLocks noGrp="1"/>
          </p:cNvSpPr>
          <p:nvPr>
            <p:ph type="subTitle" idx="4294967295"/>
          </p:nvPr>
        </p:nvSpPr>
        <p:spPr>
          <a:xfrm>
            <a:off x="1698617" y="2015470"/>
            <a:ext cx="2867100" cy="912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600"/>
              </a:spcBef>
              <a:spcAft>
                <a:spcPts val="0"/>
              </a:spcAft>
              <a:buSzPts val="1400"/>
              <a:buNone/>
            </a:pPr>
            <a:r>
              <a:rPr lang="en" sz="1500"/>
              <a:t>Disarankan tidak lebih dari dua lembar </a:t>
            </a:r>
            <a:endParaRPr sz="1500"/>
          </a:p>
          <a:p>
            <a:pPr marL="0" lvl="0" indent="0" algn="l" rtl="0">
              <a:lnSpc>
                <a:spcPct val="100000"/>
              </a:lnSpc>
              <a:spcBef>
                <a:spcPts val="1600"/>
              </a:spcBef>
              <a:spcAft>
                <a:spcPts val="1600"/>
              </a:spcAft>
              <a:buSzPts val="1400"/>
              <a:buNone/>
            </a:pPr>
            <a:endParaRPr/>
          </a:p>
        </p:txBody>
      </p:sp>
      <p:sp>
        <p:nvSpPr>
          <p:cNvPr id="625" name="Google Shape;625;p44"/>
          <p:cNvSpPr txBox="1">
            <a:spLocks noGrp="1"/>
          </p:cNvSpPr>
          <p:nvPr>
            <p:ph type="title" idx="4294967295"/>
          </p:nvPr>
        </p:nvSpPr>
        <p:spPr>
          <a:xfrm flipH="1">
            <a:off x="4593236" y="1400049"/>
            <a:ext cx="2867100" cy="527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2400"/>
              <a:buNone/>
            </a:pPr>
            <a:r>
              <a:rPr lang="en" sz="2000" dirty="0"/>
              <a:t>Konten CV </a:t>
            </a:r>
            <a:endParaRPr sz="2000" dirty="0"/>
          </a:p>
        </p:txBody>
      </p:sp>
      <p:sp>
        <p:nvSpPr>
          <p:cNvPr id="626" name="Google Shape;626;p44"/>
          <p:cNvSpPr txBox="1">
            <a:spLocks noGrp="1"/>
          </p:cNvSpPr>
          <p:nvPr>
            <p:ph type="subTitle" idx="4294967295"/>
          </p:nvPr>
        </p:nvSpPr>
        <p:spPr>
          <a:xfrm>
            <a:off x="4572000" y="1841057"/>
            <a:ext cx="3867300" cy="9162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400"/>
              <a:buNone/>
            </a:pPr>
            <a:r>
              <a:rPr lang="en" sz="1000" dirty="0"/>
              <a:t>Formula penulisan </a:t>
            </a:r>
            <a:endParaRPr dirty="0"/>
          </a:p>
          <a:p>
            <a:pPr marL="0" lvl="0" indent="0" algn="r" rtl="0">
              <a:lnSpc>
                <a:spcPct val="100000"/>
              </a:lnSpc>
              <a:spcBef>
                <a:spcPts val="1600"/>
              </a:spcBef>
              <a:spcAft>
                <a:spcPts val="0"/>
              </a:spcAft>
              <a:buSzPts val="1400"/>
              <a:buNone/>
            </a:pPr>
            <a:r>
              <a:rPr lang="en" sz="1000" dirty="0"/>
              <a:t>Informasi yang di sampaikan</a:t>
            </a:r>
            <a:endParaRPr sz="1000" dirty="0"/>
          </a:p>
          <a:p>
            <a:pPr marL="0" lvl="0" indent="0" algn="r" rtl="0">
              <a:lnSpc>
                <a:spcPct val="100000"/>
              </a:lnSpc>
              <a:spcBef>
                <a:spcPts val="1600"/>
              </a:spcBef>
              <a:spcAft>
                <a:spcPts val="0"/>
              </a:spcAft>
              <a:buSzPts val="1400"/>
              <a:buNone/>
            </a:pPr>
            <a:r>
              <a:rPr lang="en" sz="1000" dirty="0"/>
              <a:t>Kelengkapan data (Pengalaman kerja, pendidikan dsb</a:t>
            </a:r>
            <a:r>
              <a:rPr lang="en" dirty="0"/>
              <a:t>) </a:t>
            </a:r>
            <a:endParaRPr dirty="0"/>
          </a:p>
          <a:p>
            <a:pPr marL="0" lvl="0" indent="0" algn="r" rtl="0">
              <a:lnSpc>
                <a:spcPct val="100000"/>
              </a:lnSpc>
              <a:spcBef>
                <a:spcPts val="1600"/>
              </a:spcBef>
              <a:spcAft>
                <a:spcPts val="1600"/>
              </a:spcAft>
              <a:buSzPts val="1400"/>
              <a:buNone/>
            </a:pPr>
            <a:endParaRPr dirty="0"/>
          </a:p>
        </p:txBody>
      </p:sp>
      <p:sp>
        <p:nvSpPr>
          <p:cNvPr id="627" name="Google Shape;627;p44"/>
          <p:cNvSpPr txBox="1">
            <a:spLocks noGrp="1"/>
          </p:cNvSpPr>
          <p:nvPr>
            <p:ph type="title" idx="4294967295"/>
          </p:nvPr>
        </p:nvSpPr>
        <p:spPr>
          <a:xfrm>
            <a:off x="1698617" y="3004407"/>
            <a:ext cx="2867100" cy="527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 sz="1800" dirty="0"/>
              <a:t>Format CV </a:t>
            </a:r>
            <a:endParaRPr sz="1800" dirty="0"/>
          </a:p>
        </p:txBody>
      </p:sp>
      <p:sp>
        <p:nvSpPr>
          <p:cNvPr id="628" name="Google Shape;628;p44"/>
          <p:cNvSpPr txBox="1">
            <a:spLocks noGrp="1"/>
          </p:cNvSpPr>
          <p:nvPr>
            <p:ph type="subTitle" idx="4294967295"/>
          </p:nvPr>
        </p:nvSpPr>
        <p:spPr>
          <a:xfrm>
            <a:off x="1698617" y="3619626"/>
            <a:ext cx="2867100" cy="912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400"/>
              <a:buNone/>
            </a:pPr>
            <a:r>
              <a:rPr lang="en" sz="1200" dirty="0"/>
              <a:t>Penggunaan bahasa, Format penulisan. Font (arial, times new roman, calibri dsb) , Tipe CV dan Kesalahan penulisan</a:t>
            </a:r>
            <a:r>
              <a:rPr lang="en" sz="1600" dirty="0"/>
              <a:t> </a:t>
            </a:r>
            <a:endParaRPr sz="1600" dirty="0"/>
          </a:p>
        </p:txBody>
      </p:sp>
      <p:sp>
        <p:nvSpPr>
          <p:cNvPr id="629" name="Google Shape;629;p44"/>
          <p:cNvSpPr txBox="1">
            <a:spLocks noGrp="1"/>
          </p:cNvSpPr>
          <p:nvPr>
            <p:ph type="title" idx="4294967295"/>
          </p:nvPr>
        </p:nvSpPr>
        <p:spPr>
          <a:xfrm flipH="1">
            <a:off x="4593236" y="3004407"/>
            <a:ext cx="2867100" cy="527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2400"/>
              <a:buNone/>
            </a:pPr>
            <a:r>
              <a:rPr lang="en" sz="1800" dirty="0"/>
              <a:t>Data tambahan </a:t>
            </a:r>
            <a:endParaRPr sz="1800" dirty="0"/>
          </a:p>
        </p:txBody>
      </p:sp>
      <p:sp>
        <p:nvSpPr>
          <p:cNvPr id="630" name="Google Shape;630;p44"/>
          <p:cNvSpPr txBox="1">
            <a:spLocks noGrp="1"/>
          </p:cNvSpPr>
          <p:nvPr>
            <p:ph type="subTitle" idx="4294967295"/>
          </p:nvPr>
        </p:nvSpPr>
        <p:spPr>
          <a:xfrm>
            <a:off x="5580111" y="3579862"/>
            <a:ext cx="2924427" cy="689692"/>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1600"/>
              </a:spcAft>
              <a:buSzPts val="1400"/>
              <a:buNone/>
            </a:pPr>
            <a:r>
              <a:rPr lang="en" sz="1400" dirty="0"/>
              <a:t>Sertifikasi, Achievement, Skill, Summary dan lainnya</a:t>
            </a:r>
            <a:endParaRPr sz="1400" dirty="0"/>
          </a:p>
        </p:txBody>
      </p:sp>
      <p:sp>
        <p:nvSpPr>
          <p:cNvPr id="631" name="Google Shape;631;p44"/>
          <p:cNvSpPr/>
          <p:nvPr/>
        </p:nvSpPr>
        <p:spPr>
          <a:xfrm>
            <a:off x="3635896" y="4269554"/>
            <a:ext cx="2651400" cy="288000"/>
          </a:xfrm>
          <a:prstGeom prst="rect">
            <a:avLst/>
          </a:prstGeom>
          <a:solidFill>
            <a:schemeClr val="accent1"/>
          </a:solidFill>
          <a:ln w="25400" cap="flat" cmpd="sng">
            <a:solidFill>
              <a:srgbClr val="2C6190"/>
            </a:solidFill>
            <a:prstDash val="solid"/>
            <a:round/>
            <a:headEnd type="none" w="sm" len="sm"/>
            <a:tailEnd type="none" w="sm" len="sm"/>
          </a:ln>
        </p:spPr>
        <p:txBody>
          <a:bodyPr spcFirstLastPara="1" wrap="square" lIns="91425" tIns="45700" rIns="91425" bIns="45700" anchor="ctr" anchorCtr="0">
            <a:noAutofit/>
          </a:bodyPr>
          <a:lstStyle/>
          <a:p>
            <a:pPr algn="ctr"/>
            <a:r>
              <a:rPr lang="en">
                <a:solidFill>
                  <a:srgbClr val="FFFFFF"/>
                </a:solidFill>
              </a:rPr>
              <a:t>Catatan </a:t>
            </a:r>
            <a:endParaRPr>
              <a:solidFill>
                <a:srgbClr val="FFFFFF"/>
              </a:solidFill>
            </a:endParaRPr>
          </a:p>
        </p:txBody>
      </p:sp>
      <p:sp>
        <p:nvSpPr>
          <p:cNvPr id="632" name="Google Shape;632;p44"/>
          <p:cNvSpPr/>
          <p:nvPr/>
        </p:nvSpPr>
        <p:spPr>
          <a:xfrm>
            <a:off x="3635896" y="4569805"/>
            <a:ext cx="2651400" cy="534300"/>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algn="ctr"/>
            <a:r>
              <a:rPr lang="en" sz="1050" dirty="0"/>
              <a:t>Tidak disarankan satu CV digunakan untuk melamar ke beberapa jabatan yang berbeda </a:t>
            </a:r>
            <a:endParaRPr sz="1050" dirty="0"/>
          </a:p>
        </p:txBody>
      </p:sp>
      <p:grpSp>
        <p:nvGrpSpPr>
          <p:cNvPr id="633" name="Google Shape;633;p44"/>
          <p:cNvGrpSpPr/>
          <p:nvPr/>
        </p:nvGrpSpPr>
        <p:grpSpPr>
          <a:xfrm>
            <a:off x="8325085" y="71031"/>
            <a:ext cx="763768" cy="752531"/>
            <a:chOff x="695950" y="3458000"/>
            <a:chExt cx="966550" cy="952450"/>
          </a:xfrm>
        </p:grpSpPr>
        <p:sp>
          <p:nvSpPr>
            <p:cNvPr id="634" name="Google Shape;634;p44"/>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635" name="Google Shape;635;p44"/>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636" name="Google Shape;636;p44"/>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637" name="Google Shape;637;p44"/>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638" name="Google Shape;638;p44"/>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639" name="Google Shape;639;p44"/>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640" name="Google Shape;640;p44"/>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641" name="Google Shape;641;p44"/>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642" name="Google Shape;642;p44"/>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grpSp>
      <p:sp>
        <p:nvSpPr>
          <p:cNvPr id="643" name="Google Shape;643;p44"/>
          <p:cNvSpPr txBox="1"/>
          <p:nvPr/>
        </p:nvSpPr>
        <p:spPr>
          <a:xfrm>
            <a:off x="212775" y="4655475"/>
            <a:ext cx="1434900" cy="354000"/>
          </a:xfrm>
          <a:prstGeom prst="rect">
            <a:avLst/>
          </a:prstGeom>
          <a:noFill/>
          <a:ln>
            <a:noFill/>
          </a:ln>
        </p:spPr>
        <p:txBody>
          <a:bodyPr spcFirstLastPara="1" wrap="square" lIns="91425" tIns="91425" rIns="91425" bIns="91425" anchor="t" anchorCtr="0">
            <a:spAutoFit/>
          </a:bodyPr>
          <a:lstStyle/>
          <a:p>
            <a:pPr>
              <a:buSzPts val="1100"/>
            </a:pPr>
            <a:r>
              <a:rPr lang="en" sz="1100" b="1">
                <a:solidFill>
                  <a:srgbClr val="18919B"/>
                </a:solidFill>
                <a:latin typeface="Caveat"/>
                <a:ea typeface="Caveat"/>
                <a:cs typeface="Caveat"/>
                <a:sym typeface="Caveat"/>
              </a:rPr>
              <a:t>#RintisKarirImpian</a:t>
            </a:r>
            <a:endParaRPr sz="1100" b="1">
              <a:solidFill>
                <a:srgbClr val="18919B"/>
              </a:solidFill>
              <a:latin typeface="Caveat"/>
              <a:ea typeface="Caveat"/>
              <a:cs typeface="Caveat"/>
              <a:sym typeface="Caveat"/>
            </a:endParaRPr>
          </a:p>
        </p:txBody>
      </p:sp>
    </p:spTree>
    <p:extLst>
      <p:ext uri="{BB962C8B-B14F-4D97-AF65-F5344CB8AC3E}">
        <p14:creationId xmlns:p14="http://schemas.microsoft.com/office/powerpoint/2010/main" val="1262432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45"/>
          <p:cNvSpPr txBox="1">
            <a:spLocks noGrp="1"/>
          </p:cNvSpPr>
          <p:nvPr>
            <p:ph type="ctrTitle" idx="4294967295"/>
          </p:nvPr>
        </p:nvSpPr>
        <p:spPr>
          <a:xfrm>
            <a:off x="395536" y="1710899"/>
            <a:ext cx="2827200" cy="140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3600"/>
              <a:buFont typeface="Arial"/>
              <a:buNone/>
            </a:pPr>
            <a:r>
              <a:rPr lang="en" sz="3600" b="1">
                <a:solidFill>
                  <a:srgbClr val="18919B"/>
                </a:solidFill>
                <a:latin typeface="Roboto"/>
                <a:ea typeface="Roboto"/>
                <a:cs typeface="Roboto"/>
                <a:sym typeface="Roboto"/>
              </a:rPr>
              <a:t>Konten CV </a:t>
            </a:r>
            <a:endParaRPr/>
          </a:p>
        </p:txBody>
      </p:sp>
      <p:sp>
        <p:nvSpPr>
          <p:cNvPr id="649" name="Google Shape;649;p45"/>
          <p:cNvSpPr/>
          <p:nvPr/>
        </p:nvSpPr>
        <p:spPr>
          <a:xfrm>
            <a:off x="3406625" y="834162"/>
            <a:ext cx="4930800" cy="604800"/>
          </a:xfrm>
          <a:prstGeom prst="rect">
            <a:avLst/>
          </a:prstGeom>
          <a:solidFill>
            <a:srgbClr val="F3F3F3"/>
          </a:solidFill>
          <a:ln>
            <a:noFill/>
          </a:ln>
        </p:spPr>
        <p:txBody>
          <a:bodyPr spcFirstLastPara="1" wrap="square" lIns="91425" tIns="91425" rIns="91425" bIns="91425" anchor="ctr" anchorCtr="0">
            <a:noAutofit/>
          </a:bodyPr>
          <a:lstStyle/>
          <a:p>
            <a:pPr algn="ctr">
              <a:lnSpc>
                <a:spcPct val="150000"/>
              </a:lnSpc>
              <a:buSzPts val="1200"/>
            </a:pPr>
            <a:r>
              <a:rPr lang="en" sz="1200" b="1" dirty="0">
                <a:latin typeface="Roboto"/>
                <a:ea typeface="Roboto"/>
                <a:cs typeface="Roboto"/>
                <a:sym typeface="Roboto"/>
              </a:rPr>
              <a:t>Personal Profile</a:t>
            </a:r>
            <a:endParaRPr dirty="0"/>
          </a:p>
          <a:p>
            <a:pPr algn="ctr">
              <a:lnSpc>
                <a:spcPct val="150000"/>
              </a:lnSpc>
              <a:buSzPts val="1200"/>
            </a:pPr>
            <a:r>
              <a:rPr lang="en" sz="1200" dirty="0">
                <a:latin typeface="Roboto"/>
                <a:ea typeface="Roboto"/>
                <a:cs typeface="Roboto"/>
                <a:sym typeface="Roboto"/>
              </a:rPr>
              <a:t>Background Pendidikan, </a:t>
            </a:r>
            <a:r>
              <a:rPr lang="id-ID" sz="1200" dirty="0">
                <a:latin typeface="Roboto"/>
                <a:ea typeface="Roboto"/>
                <a:cs typeface="Roboto"/>
                <a:sym typeface="Roboto"/>
              </a:rPr>
              <a:t>Pengalaman, Pencapaian (jika ada)</a:t>
            </a:r>
            <a:r>
              <a:rPr lang="en" sz="1200" dirty="0">
                <a:latin typeface="Roboto"/>
                <a:ea typeface="Roboto"/>
                <a:cs typeface="Roboto"/>
                <a:sym typeface="Roboto"/>
              </a:rPr>
              <a:t>Minat Karir, </a:t>
            </a:r>
            <a:r>
              <a:rPr lang="id-ID" sz="1200" dirty="0">
                <a:latin typeface="Roboto"/>
                <a:ea typeface="Roboto"/>
                <a:cs typeface="Roboto"/>
                <a:sym typeface="Roboto"/>
              </a:rPr>
              <a:t>sertifikasi/</a:t>
            </a:r>
            <a:r>
              <a:rPr lang="id-ID" sz="1200" dirty="0" err="1">
                <a:latin typeface="Roboto"/>
                <a:ea typeface="Roboto"/>
                <a:cs typeface="Roboto"/>
                <a:sym typeface="Roboto"/>
              </a:rPr>
              <a:t>training</a:t>
            </a:r>
            <a:r>
              <a:rPr lang="id-ID" sz="1200" dirty="0">
                <a:latin typeface="Roboto"/>
                <a:ea typeface="Roboto"/>
                <a:cs typeface="Roboto"/>
                <a:sym typeface="Roboto"/>
              </a:rPr>
              <a:t> terkait, </a:t>
            </a:r>
            <a:r>
              <a:rPr lang="en" sz="1200" dirty="0">
                <a:latin typeface="Roboto"/>
                <a:ea typeface="Roboto"/>
                <a:cs typeface="Roboto"/>
                <a:sym typeface="Roboto"/>
              </a:rPr>
              <a:t>Skill dan Tools </a:t>
            </a:r>
            <a:endParaRPr sz="1200" dirty="0">
              <a:latin typeface="Roboto"/>
              <a:ea typeface="Roboto"/>
              <a:cs typeface="Roboto"/>
              <a:sym typeface="Roboto"/>
            </a:endParaRPr>
          </a:p>
        </p:txBody>
      </p:sp>
      <p:sp>
        <p:nvSpPr>
          <p:cNvPr id="650" name="Google Shape;650;p45"/>
          <p:cNvSpPr/>
          <p:nvPr/>
        </p:nvSpPr>
        <p:spPr>
          <a:xfrm>
            <a:off x="3406625" y="1582956"/>
            <a:ext cx="4930800" cy="604800"/>
          </a:xfrm>
          <a:prstGeom prst="rect">
            <a:avLst/>
          </a:prstGeom>
          <a:solidFill>
            <a:srgbClr val="F3F3F3"/>
          </a:solidFill>
          <a:ln>
            <a:noFill/>
          </a:ln>
        </p:spPr>
        <p:txBody>
          <a:bodyPr spcFirstLastPara="1" wrap="square" lIns="91425" tIns="91425" rIns="91425" bIns="91425" anchor="ctr" anchorCtr="0">
            <a:noAutofit/>
          </a:bodyPr>
          <a:lstStyle/>
          <a:p>
            <a:pPr algn="ctr">
              <a:lnSpc>
                <a:spcPct val="150000"/>
              </a:lnSpc>
              <a:buSzPts val="1200"/>
            </a:pPr>
            <a:r>
              <a:rPr lang="en" sz="1200" b="1">
                <a:latin typeface="Roboto"/>
                <a:ea typeface="Roboto"/>
                <a:cs typeface="Roboto"/>
                <a:sym typeface="Roboto"/>
              </a:rPr>
              <a:t>Pendidikan</a:t>
            </a:r>
            <a:endParaRPr sz="1200" b="1">
              <a:latin typeface="Roboto"/>
              <a:ea typeface="Roboto"/>
              <a:cs typeface="Roboto"/>
              <a:sym typeface="Roboto"/>
            </a:endParaRPr>
          </a:p>
          <a:p>
            <a:pPr marL="171450" indent="-171450" algn="ctr">
              <a:lnSpc>
                <a:spcPct val="150000"/>
              </a:lnSpc>
              <a:buSzPts val="1200"/>
              <a:buFont typeface="Arial"/>
              <a:buChar char="•"/>
            </a:pPr>
            <a:r>
              <a:rPr lang="en" sz="1200">
                <a:latin typeface="Roboto"/>
                <a:ea typeface="Roboto"/>
                <a:cs typeface="Roboto"/>
                <a:sym typeface="Roboto"/>
              </a:rPr>
              <a:t>Universitas • Jurusan • IPK • Tahun Tempuh  (Bulan-Tahun)</a:t>
            </a:r>
            <a:endParaRPr sz="1200">
              <a:latin typeface="Roboto"/>
              <a:ea typeface="Roboto"/>
              <a:cs typeface="Roboto"/>
              <a:sym typeface="Roboto"/>
            </a:endParaRPr>
          </a:p>
        </p:txBody>
      </p:sp>
      <p:sp>
        <p:nvSpPr>
          <p:cNvPr id="651" name="Google Shape;651;p45"/>
          <p:cNvSpPr/>
          <p:nvPr/>
        </p:nvSpPr>
        <p:spPr>
          <a:xfrm>
            <a:off x="3406625" y="2331761"/>
            <a:ext cx="4930800" cy="814200"/>
          </a:xfrm>
          <a:prstGeom prst="rect">
            <a:avLst/>
          </a:prstGeom>
          <a:solidFill>
            <a:srgbClr val="F3F3F3"/>
          </a:solidFill>
          <a:ln>
            <a:noFill/>
          </a:ln>
        </p:spPr>
        <p:txBody>
          <a:bodyPr spcFirstLastPara="1" wrap="square" lIns="91425" tIns="91425" rIns="91425" bIns="91425" anchor="ctr" anchorCtr="0">
            <a:noAutofit/>
          </a:bodyPr>
          <a:lstStyle/>
          <a:p>
            <a:pPr algn="ctr">
              <a:lnSpc>
                <a:spcPct val="150000"/>
              </a:lnSpc>
              <a:buSzPts val="1200"/>
            </a:pPr>
            <a:r>
              <a:rPr lang="en" sz="1200" b="1" dirty="0">
                <a:latin typeface="Roboto"/>
                <a:ea typeface="Roboto"/>
                <a:cs typeface="Roboto"/>
                <a:sym typeface="Roboto"/>
              </a:rPr>
              <a:t>Pengalaman Kerja</a:t>
            </a:r>
            <a:endParaRPr sz="1200" b="1" dirty="0">
              <a:latin typeface="Roboto"/>
              <a:ea typeface="Roboto"/>
              <a:cs typeface="Roboto"/>
              <a:sym typeface="Roboto"/>
            </a:endParaRPr>
          </a:p>
          <a:p>
            <a:pPr algn="ctr"/>
            <a:r>
              <a:rPr lang="en" sz="1200" dirty="0">
                <a:latin typeface="Roboto"/>
                <a:ea typeface="Roboto"/>
                <a:cs typeface="Roboto"/>
                <a:sym typeface="Roboto"/>
              </a:rPr>
              <a:t>Nama Perusahaan • Posisi • Periode (Bulan - Tahun) • Daftar lingkup peran atau pencapaian •Link Sertifikat (jika ada)</a:t>
            </a:r>
            <a:endParaRPr sz="1200" dirty="0">
              <a:latin typeface="Roboto"/>
              <a:ea typeface="Roboto"/>
              <a:cs typeface="Roboto"/>
              <a:sym typeface="Roboto"/>
            </a:endParaRPr>
          </a:p>
        </p:txBody>
      </p:sp>
      <p:sp>
        <p:nvSpPr>
          <p:cNvPr id="652" name="Google Shape;652;p45"/>
          <p:cNvSpPr/>
          <p:nvPr/>
        </p:nvSpPr>
        <p:spPr>
          <a:xfrm>
            <a:off x="3406625" y="3290082"/>
            <a:ext cx="4930800" cy="814200"/>
          </a:xfrm>
          <a:prstGeom prst="rect">
            <a:avLst/>
          </a:prstGeom>
          <a:solidFill>
            <a:srgbClr val="F3F3F3"/>
          </a:solidFill>
          <a:ln>
            <a:noFill/>
          </a:ln>
        </p:spPr>
        <p:txBody>
          <a:bodyPr spcFirstLastPara="1" wrap="square" lIns="91425" tIns="91425" rIns="91425" bIns="91425" anchor="ctr" anchorCtr="0">
            <a:noAutofit/>
          </a:bodyPr>
          <a:lstStyle/>
          <a:p>
            <a:pPr algn="ctr">
              <a:lnSpc>
                <a:spcPct val="150000"/>
              </a:lnSpc>
              <a:buSzPts val="1200"/>
            </a:pPr>
            <a:r>
              <a:rPr lang="en" sz="1200" b="1" dirty="0">
                <a:latin typeface="Roboto"/>
                <a:ea typeface="Roboto"/>
                <a:cs typeface="Roboto"/>
                <a:sym typeface="Roboto"/>
              </a:rPr>
              <a:t>Proyek atau Aktivitas Terkait lainnya</a:t>
            </a:r>
            <a:endParaRPr sz="1200" b="1" dirty="0">
              <a:latin typeface="Roboto"/>
              <a:ea typeface="Roboto"/>
              <a:cs typeface="Roboto"/>
              <a:sym typeface="Roboto"/>
            </a:endParaRPr>
          </a:p>
          <a:p>
            <a:pPr algn="ctr">
              <a:buSzPts val="1200"/>
            </a:pPr>
            <a:r>
              <a:rPr lang="en" sz="1200" dirty="0">
                <a:latin typeface="Roboto"/>
                <a:ea typeface="Roboto"/>
                <a:cs typeface="Roboto"/>
                <a:sym typeface="Roboto"/>
              </a:rPr>
              <a:t>Nama Proyek / Aktivitas • Posisi • Periode (Bulan - Tahun) • Daftar lingkup peran atau pencapaian</a:t>
            </a:r>
            <a:endParaRPr sz="1200" dirty="0">
              <a:latin typeface="Roboto"/>
              <a:ea typeface="Roboto"/>
              <a:cs typeface="Roboto"/>
              <a:sym typeface="Roboto"/>
            </a:endParaRPr>
          </a:p>
        </p:txBody>
      </p:sp>
      <p:sp>
        <p:nvSpPr>
          <p:cNvPr id="653" name="Google Shape;653;p45"/>
          <p:cNvSpPr/>
          <p:nvPr/>
        </p:nvSpPr>
        <p:spPr>
          <a:xfrm>
            <a:off x="3406625" y="4248380"/>
            <a:ext cx="4930800" cy="814200"/>
          </a:xfrm>
          <a:prstGeom prst="rect">
            <a:avLst/>
          </a:prstGeom>
          <a:solidFill>
            <a:srgbClr val="F3F3F3"/>
          </a:solidFill>
          <a:ln>
            <a:noFill/>
          </a:ln>
        </p:spPr>
        <p:txBody>
          <a:bodyPr spcFirstLastPara="1" wrap="square" lIns="91425" tIns="91425" rIns="91425" bIns="91425" anchor="ctr" anchorCtr="0">
            <a:noAutofit/>
          </a:bodyPr>
          <a:lstStyle/>
          <a:p>
            <a:pPr algn="ctr">
              <a:lnSpc>
                <a:spcPct val="150000"/>
              </a:lnSpc>
              <a:buSzPts val="1200"/>
            </a:pPr>
            <a:r>
              <a:rPr lang="en" sz="1200" b="1" dirty="0">
                <a:latin typeface="Roboto"/>
                <a:ea typeface="Roboto"/>
                <a:cs typeface="Roboto"/>
                <a:sym typeface="Roboto"/>
              </a:rPr>
              <a:t>Keahlian / Penghargaan</a:t>
            </a:r>
            <a:endParaRPr sz="1200" b="1" dirty="0">
              <a:latin typeface="Roboto"/>
              <a:ea typeface="Roboto"/>
              <a:cs typeface="Roboto"/>
              <a:sym typeface="Roboto"/>
            </a:endParaRPr>
          </a:p>
          <a:p>
            <a:pPr algn="ctr"/>
            <a:r>
              <a:rPr lang="en" sz="1200" dirty="0">
                <a:latin typeface="Roboto"/>
                <a:ea typeface="Roboto"/>
                <a:cs typeface="Roboto"/>
                <a:sym typeface="Roboto"/>
              </a:rPr>
              <a:t>Nama/jenis keahlian spesifik • Nama Penghargaan • Tahun Penghargaan • Link Sertifikat</a:t>
            </a:r>
            <a:endParaRPr sz="1200" dirty="0">
              <a:latin typeface="Roboto"/>
              <a:ea typeface="Roboto"/>
              <a:cs typeface="Roboto"/>
              <a:sym typeface="Roboto"/>
            </a:endParaRPr>
          </a:p>
        </p:txBody>
      </p:sp>
      <p:sp>
        <p:nvSpPr>
          <p:cNvPr id="654" name="Google Shape;654;p45"/>
          <p:cNvSpPr/>
          <p:nvPr/>
        </p:nvSpPr>
        <p:spPr>
          <a:xfrm>
            <a:off x="3406625" y="85241"/>
            <a:ext cx="4930800" cy="604800"/>
          </a:xfrm>
          <a:prstGeom prst="rect">
            <a:avLst/>
          </a:prstGeom>
          <a:solidFill>
            <a:srgbClr val="F3F3F3"/>
          </a:solidFill>
          <a:ln>
            <a:noFill/>
          </a:ln>
        </p:spPr>
        <p:txBody>
          <a:bodyPr spcFirstLastPara="1" wrap="square" lIns="91425" tIns="91425" rIns="91425" bIns="91425" anchor="ctr" anchorCtr="0">
            <a:noAutofit/>
          </a:bodyPr>
          <a:lstStyle/>
          <a:p>
            <a:pPr algn="ctr">
              <a:lnSpc>
                <a:spcPct val="150000"/>
              </a:lnSpc>
              <a:buSzPts val="1200"/>
            </a:pPr>
            <a:r>
              <a:rPr lang="en" sz="1200" b="1">
                <a:latin typeface="Roboto"/>
                <a:ea typeface="Roboto"/>
                <a:cs typeface="Roboto"/>
                <a:sym typeface="Roboto"/>
              </a:rPr>
              <a:t>Informasi Pribadi</a:t>
            </a:r>
            <a:endParaRPr sz="1200" b="1">
              <a:latin typeface="Roboto"/>
              <a:ea typeface="Roboto"/>
              <a:cs typeface="Roboto"/>
              <a:sym typeface="Roboto"/>
            </a:endParaRPr>
          </a:p>
          <a:p>
            <a:pPr algn="ctr">
              <a:lnSpc>
                <a:spcPct val="150000"/>
              </a:lnSpc>
            </a:pPr>
            <a:r>
              <a:rPr lang="en" sz="1200">
                <a:latin typeface="Roboto"/>
                <a:ea typeface="Roboto"/>
                <a:cs typeface="Roboto"/>
                <a:sym typeface="Roboto"/>
              </a:rPr>
              <a:t>Nama • Alamat email • No. Telp • Domisili •Link sosmed </a:t>
            </a:r>
            <a:endParaRPr sz="1200">
              <a:latin typeface="Roboto"/>
              <a:ea typeface="Roboto"/>
              <a:cs typeface="Roboto"/>
              <a:sym typeface="Roboto"/>
            </a:endParaRPr>
          </a:p>
        </p:txBody>
      </p:sp>
    </p:spTree>
    <p:extLst>
      <p:ext uri="{BB962C8B-B14F-4D97-AF65-F5344CB8AC3E}">
        <p14:creationId xmlns:p14="http://schemas.microsoft.com/office/powerpoint/2010/main" val="4002082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0"/>
          <p:cNvSpPr txBox="1">
            <a:spLocks noGrp="1"/>
          </p:cNvSpPr>
          <p:nvPr>
            <p:ph type="title" idx="4294967295"/>
          </p:nvPr>
        </p:nvSpPr>
        <p:spPr>
          <a:xfrm>
            <a:off x="1460716" y="647917"/>
            <a:ext cx="6408547" cy="849609"/>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4000" b="1" u="sng" dirty="0">
                <a:solidFill>
                  <a:srgbClr val="18919B"/>
                </a:solidFill>
                <a:highlight>
                  <a:schemeClr val="lt2"/>
                </a:highlight>
                <a:latin typeface="Roboto" panose="02000000000000000000" pitchFamily="2" charset="0"/>
                <a:ea typeface="Roboto" panose="02000000000000000000" pitchFamily="2" charset="0"/>
              </a:rPr>
              <a:t>Personal Profile</a:t>
            </a:r>
          </a:p>
        </p:txBody>
      </p:sp>
      <p:sp>
        <p:nvSpPr>
          <p:cNvPr id="3" name="TextBox 2">
            <a:extLst>
              <a:ext uri="{FF2B5EF4-FFF2-40B4-BE49-F238E27FC236}">
                <a16:creationId xmlns:a16="http://schemas.microsoft.com/office/drawing/2014/main" id="{E56D350D-1513-C5E2-106F-5AB9373BBF05}"/>
              </a:ext>
            </a:extLst>
          </p:cNvPr>
          <p:cNvSpPr txBox="1"/>
          <p:nvPr/>
        </p:nvSpPr>
        <p:spPr>
          <a:xfrm>
            <a:off x="805912" y="1514964"/>
            <a:ext cx="7842143" cy="367309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indent="-355600">
              <a:lnSpc>
                <a:spcPct val="115000"/>
              </a:lnSpc>
              <a:spcBef>
                <a:spcPts val="1200"/>
              </a:spcBef>
              <a:buClr>
                <a:srgbClr val="233143"/>
              </a:buClr>
              <a:buSzPts val="2000"/>
              <a:buFont typeface="Oswald"/>
              <a:buChar char="●"/>
              <a:defRPr sz="2800">
                <a:solidFill>
                  <a:srgbClr val="18919B"/>
                </a:solidFill>
                <a:latin typeface="Roboto" panose="02000000000000000000" pitchFamily="2" charset="0"/>
                <a:ea typeface="Roboto" panose="02000000000000000000" pitchFamily="2" charset="0"/>
                <a:cs typeface="Oswald"/>
              </a:defRPr>
            </a:lvl1pPr>
            <a:lvl2pPr marL="914400" indent="-317500">
              <a:lnSpc>
                <a:spcPct val="115000"/>
              </a:lnSpc>
              <a:buClr>
                <a:schemeClr val="dk2"/>
              </a:buClr>
              <a:buSzPts val="1400"/>
              <a:buChar char="○"/>
              <a:defRPr>
                <a:solidFill>
                  <a:schemeClr val="dk2"/>
                </a:solidFill>
              </a:defRPr>
            </a:lvl2pPr>
            <a:lvl3pPr marL="1371600" indent="-317500">
              <a:lnSpc>
                <a:spcPct val="115000"/>
              </a:lnSpc>
              <a:buClr>
                <a:schemeClr val="dk2"/>
              </a:buClr>
              <a:buSzPts val="1400"/>
              <a:buChar char="■"/>
              <a:defRPr>
                <a:solidFill>
                  <a:schemeClr val="dk2"/>
                </a:solidFill>
              </a:defRPr>
            </a:lvl3pPr>
            <a:lvl4pPr marL="1828800" indent="-317500">
              <a:lnSpc>
                <a:spcPct val="115000"/>
              </a:lnSpc>
              <a:buClr>
                <a:schemeClr val="dk2"/>
              </a:buClr>
              <a:buSzPts val="1400"/>
              <a:buChar char="●"/>
              <a:defRPr>
                <a:solidFill>
                  <a:schemeClr val="dk2"/>
                </a:solidFill>
              </a:defRPr>
            </a:lvl4pPr>
            <a:lvl5pPr marL="2286000" indent="-317500">
              <a:lnSpc>
                <a:spcPct val="115000"/>
              </a:lnSpc>
              <a:buClr>
                <a:schemeClr val="dk2"/>
              </a:buClr>
              <a:buSzPts val="1400"/>
              <a:buChar char="○"/>
              <a:defRPr>
                <a:solidFill>
                  <a:schemeClr val="dk2"/>
                </a:solidFill>
              </a:defRPr>
            </a:lvl5pPr>
            <a:lvl6pPr marL="2743200" indent="-317500">
              <a:lnSpc>
                <a:spcPct val="115000"/>
              </a:lnSpc>
              <a:buClr>
                <a:schemeClr val="dk2"/>
              </a:buClr>
              <a:buSzPts val="1400"/>
              <a:buChar char="■"/>
              <a:defRPr>
                <a:solidFill>
                  <a:schemeClr val="dk2"/>
                </a:solidFill>
              </a:defRPr>
            </a:lvl6pPr>
            <a:lvl7pPr marL="3200400" indent="-317500">
              <a:lnSpc>
                <a:spcPct val="115000"/>
              </a:lnSpc>
              <a:buClr>
                <a:schemeClr val="dk2"/>
              </a:buClr>
              <a:buSzPts val="1400"/>
              <a:buChar char="●"/>
              <a:defRPr>
                <a:solidFill>
                  <a:schemeClr val="dk2"/>
                </a:solidFill>
              </a:defRPr>
            </a:lvl7pPr>
            <a:lvl8pPr marL="3657600" indent="-317500">
              <a:lnSpc>
                <a:spcPct val="115000"/>
              </a:lnSpc>
              <a:buClr>
                <a:schemeClr val="dk2"/>
              </a:buClr>
              <a:buSzPts val="1400"/>
              <a:buChar char="○"/>
              <a:defRPr>
                <a:solidFill>
                  <a:schemeClr val="dk2"/>
                </a:solidFill>
              </a:defRPr>
            </a:lvl8pPr>
            <a:lvl9pPr marL="4114800" indent="-317500">
              <a:lnSpc>
                <a:spcPct val="115000"/>
              </a:lnSpc>
              <a:buClr>
                <a:schemeClr val="dk2"/>
              </a:buClr>
              <a:buSzPts val="1400"/>
              <a:buChar char="■"/>
              <a:defRPr>
                <a:solidFill>
                  <a:schemeClr val="dk2"/>
                </a:solidFill>
              </a:defRPr>
            </a:lvl9pPr>
          </a:lstStyle>
          <a:p>
            <a:pPr marL="101600" indent="0" algn="ctr">
              <a:buFont typeface="Oswald"/>
              <a:buNone/>
            </a:pPr>
            <a:r>
              <a:rPr lang="en-ID" sz="2400" dirty="0" err="1"/>
              <a:t>Merupakan</a:t>
            </a:r>
            <a:r>
              <a:rPr lang="en-ID" sz="2400" dirty="0"/>
              <a:t> </a:t>
            </a:r>
            <a:r>
              <a:rPr lang="en-ID" sz="2400" dirty="0" err="1"/>
              <a:t>paragraf</a:t>
            </a:r>
            <a:r>
              <a:rPr lang="en-ID" sz="2400" dirty="0"/>
              <a:t> </a:t>
            </a:r>
            <a:r>
              <a:rPr lang="en-ID" sz="2400" dirty="0" err="1"/>
              <a:t>singkat</a:t>
            </a:r>
            <a:r>
              <a:rPr lang="en-ID" sz="2400" dirty="0"/>
              <a:t> dan </a:t>
            </a:r>
            <a:r>
              <a:rPr lang="en-ID" sz="2400" dirty="0" err="1"/>
              <a:t>jelas</a:t>
            </a:r>
            <a:r>
              <a:rPr lang="en-ID" sz="2400" dirty="0"/>
              <a:t> </a:t>
            </a:r>
            <a:r>
              <a:rPr lang="en-ID" sz="2400" dirty="0" err="1"/>
              <a:t>dengan</a:t>
            </a:r>
            <a:r>
              <a:rPr lang="en-ID" sz="2400" dirty="0"/>
              <a:t> </a:t>
            </a:r>
            <a:r>
              <a:rPr lang="en-ID" sz="2400" dirty="0" err="1"/>
              <a:t>isi</a:t>
            </a:r>
            <a:r>
              <a:rPr lang="en-ID" sz="2400" dirty="0"/>
              <a:t> </a:t>
            </a:r>
            <a:r>
              <a:rPr lang="en-ID" sz="2400" dirty="0" err="1"/>
              <a:t>kurang</a:t>
            </a:r>
            <a:r>
              <a:rPr lang="en-ID" sz="2400" dirty="0"/>
              <a:t> </a:t>
            </a:r>
            <a:r>
              <a:rPr lang="en-ID" sz="2400" dirty="0" err="1"/>
              <a:t>lebih</a:t>
            </a:r>
            <a:r>
              <a:rPr lang="en-ID" sz="2400" dirty="0"/>
              <a:t> 100 kata yang </a:t>
            </a:r>
            <a:r>
              <a:rPr lang="en-ID" sz="2400" dirty="0" err="1"/>
              <a:t>memberikan</a:t>
            </a:r>
            <a:r>
              <a:rPr lang="en-ID" sz="2400" dirty="0"/>
              <a:t> </a:t>
            </a:r>
            <a:r>
              <a:rPr lang="en-ID" sz="2400" dirty="0" err="1"/>
              <a:t>informasi</a:t>
            </a:r>
            <a:r>
              <a:rPr lang="en-ID" sz="2400" dirty="0"/>
              <a:t> </a:t>
            </a:r>
            <a:r>
              <a:rPr lang="en-ID" sz="2400" dirty="0" err="1"/>
              <a:t>sebagai</a:t>
            </a:r>
            <a:r>
              <a:rPr lang="en-ID" sz="2400" dirty="0"/>
              <a:t> </a:t>
            </a:r>
            <a:r>
              <a:rPr lang="en-ID" sz="2400" dirty="0" err="1"/>
              <a:t>kesan</a:t>
            </a:r>
            <a:r>
              <a:rPr lang="en-ID" sz="2400" dirty="0"/>
              <a:t> </a:t>
            </a:r>
            <a:r>
              <a:rPr lang="en-ID" sz="2400" dirty="0" err="1"/>
              <a:t>pertamaa</a:t>
            </a:r>
            <a:r>
              <a:rPr lang="en-ID" sz="2400" dirty="0"/>
              <a:t> </a:t>
            </a:r>
            <a:r>
              <a:rPr lang="en-ID" sz="2400" dirty="0" err="1"/>
              <a:t>kepada</a:t>
            </a:r>
            <a:r>
              <a:rPr lang="en-ID" sz="2400" dirty="0"/>
              <a:t> </a:t>
            </a:r>
            <a:r>
              <a:rPr lang="en-ID" sz="2400" dirty="0" err="1"/>
              <a:t>rekruiter</a:t>
            </a:r>
            <a:r>
              <a:rPr lang="en-ID" sz="2400" dirty="0"/>
              <a:t> </a:t>
            </a:r>
            <a:r>
              <a:rPr lang="en-ID" sz="2400" dirty="0" err="1"/>
              <a:t>bahwa</a:t>
            </a:r>
            <a:r>
              <a:rPr lang="en-ID" sz="2400" dirty="0"/>
              <a:t> </a:t>
            </a:r>
            <a:r>
              <a:rPr lang="en-ID" sz="2400" dirty="0" err="1"/>
              <a:t>kita</a:t>
            </a:r>
            <a:r>
              <a:rPr lang="en-ID" sz="2400" dirty="0"/>
              <a:t> </a:t>
            </a:r>
            <a:r>
              <a:rPr lang="en-ID" sz="2400" dirty="0" err="1"/>
              <a:t>adalah</a:t>
            </a:r>
            <a:r>
              <a:rPr lang="en-ID" sz="2400" dirty="0"/>
              <a:t> </a:t>
            </a:r>
            <a:r>
              <a:rPr lang="en-ID" sz="2400" dirty="0" err="1"/>
              <a:t>kandidat</a:t>
            </a:r>
            <a:r>
              <a:rPr lang="en-ID" sz="2400" dirty="0"/>
              <a:t> yang </a:t>
            </a:r>
            <a:r>
              <a:rPr lang="en-ID" sz="2400" dirty="0" err="1"/>
              <a:t>dicari</a:t>
            </a:r>
            <a:r>
              <a:rPr lang="en-ID" sz="2400" dirty="0"/>
              <a:t>.</a:t>
            </a:r>
          </a:p>
        </p:txBody>
      </p:sp>
    </p:spTree>
    <p:extLst>
      <p:ext uri="{BB962C8B-B14F-4D97-AF65-F5344CB8AC3E}">
        <p14:creationId xmlns:p14="http://schemas.microsoft.com/office/powerpoint/2010/main" val="1596102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CV Summary</a:t>
            </a:r>
            <a:endParaRPr/>
          </a:p>
        </p:txBody>
      </p:sp>
      <p:sp>
        <p:nvSpPr>
          <p:cNvPr id="220" name="Google Shape;220;p38"/>
          <p:cNvSpPr txBox="1">
            <a:spLocks noGrp="1"/>
          </p:cNvSpPr>
          <p:nvPr>
            <p:ph type="body" idx="1"/>
          </p:nvPr>
        </p:nvSpPr>
        <p:spPr>
          <a:xfrm>
            <a:off x="311700" y="1234050"/>
            <a:ext cx="3999900" cy="3334800"/>
          </a:xfrm>
          <a:prstGeom prst="rect">
            <a:avLst/>
          </a:prstGeom>
          <a:solidFill>
            <a:srgbClr val="F4CCCC"/>
          </a:solidFill>
        </p:spPr>
        <p:txBody>
          <a:bodyPr spcFirstLastPara="1" wrap="square" lIns="91425" tIns="91425" rIns="91425" bIns="91425" anchor="t" anchorCtr="0">
            <a:normAutofit fontScale="70000" lnSpcReduction="20000"/>
          </a:bodyPr>
          <a:lstStyle/>
          <a:p>
            <a:pPr marL="0" lvl="0" indent="0" algn="l" rtl="0">
              <a:spcBef>
                <a:spcPts val="0"/>
              </a:spcBef>
              <a:spcAft>
                <a:spcPts val="0"/>
              </a:spcAft>
              <a:buNone/>
            </a:pPr>
            <a:r>
              <a:rPr lang="en-ID" sz="2400" b="0" i="0" dirty="0">
                <a:solidFill>
                  <a:srgbClr val="343439"/>
                </a:solidFill>
                <a:effectLst/>
                <a:latin typeface="Gotham Rounded"/>
              </a:rPr>
              <a:t>Saya </a:t>
            </a:r>
            <a:r>
              <a:rPr lang="en-ID" sz="2400" b="0" i="0" dirty="0" err="1">
                <a:solidFill>
                  <a:srgbClr val="343439"/>
                </a:solidFill>
                <a:effectLst/>
                <a:latin typeface="Gotham Rounded"/>
              </a:rPr>
              <a:t>adalah</a:t>
            </a:r>
            <a:r>
              <a:rPr lang="en-ID" sz="2400" b="0" i="0" dirty="0">
                <a:solidFill>
                  <a:srgbClr val="343439"/>
                </a:solidFill>
                <a:effectLst/>
                <a:latin typeface="Gotham Rounded"/>
              </a:rPr>
              <a:t> </a:t>
            </a:r>
            <a:r>
              <a:rPr lang="en-ID" sz="2400" b="0" i="0" dirty="0" err="1">
                <a:solidFill>
                  <a:srgbClr val="343439"/>
                </a:solidFill>
                <a:effectLst/>
                <a:latin typeface="Gotham Rounded"/>
              </a:rPr>
              <a:t>lulusan</a:t>
            </a:r>
            <a:r>
              <a:rPr lang="en-ID" sz="2400" b="0" i="0" dirty="0">
                <a:solidFill>
                  <a:srgbClr val="343439"/>
                </a:solidFill>
                <a:effectLst/>
                <a:latin typeface="Gotham Rounded"/>
              </a:rPr>
              <a:t> </a:t>
            </a:r>
            <a:r>
              <a:rPr lang="en-ID" sz="2400" b="0" i="0" dirty="0" err="1">
                <a:solidFill>
                  <a:srgbClr val="343439"/>
                </a:solidFill>
                <a:effectLst/>
                <a:latin typeface="Gotham Rounded"/>
              </a:rPr>
              <a:t>Psikologi</a:t>
            </a:r>
            <a:r>
              <a:rPr lang="en-ID" sz="2400" b="0" i="0" dirty="0">
                <a:solidFill>
                  <a:srgbClr val="343439"/>
                </a:solidFill>
                <a:effectLst/>
                <a:latin typeface="Gotham Rounded"/>
              </a:rPr>
              <a:t> yang </a:t>
            </a:r>
            <a:r>
              <a:rPr lang="en-ID" sz="2400" b="0" i="0" dirty="0" err="1">
                <a:solidFill>
                  <a:srgbClr val="343439"/>
                </a:solidFill>
                <a:effectLst/>
                <a:latin typeface="Gotham Rounded"/>
              </a:rPr>
              <a:t>pernah</a:t>
            </a:r>
            <a:r>
              <a:rPr lang="en-ID" sz="2400" b="0" i="0" dirty="0">
                <a:solidFill>
                  <a:srgbClr val="343439"/>
                </a:solidFill>
                <a:effectLst/>
                <a:latin typeface="Gotham Rounded"/>
              </a:rPr>
              <a:t> </a:t>
            </a:r>
            <a:r>
              <a:rPr lang="en-ID" sz="2400" b="0" i="0" dirty="0" err="1">
                <a:solidFill>
                  <a:srgbClr val="343439"/>
                </a:solidFill>
                <a:effectLst/>
                <a:latin typeface="Gotham Rounded"/>
              </a:rPr>
              <a:t>menjabat</a:t>
            </a:r>
            <a:r>
              <a:rPr lang="en-ID" sz="2400" b="0" i="0" dirty="0">
                <a:solidFill>
                  <a:srgbClr val="343439"/>
                </a:solidFill>
                <a:effectLst/>
                <a:latin typeface="Gotham Rounded"/>
              </a:rPr>
              <a:t> </a:t>
            </a:r>
            <a:r>
              <a:rPr lang="en-ID" sz="2400" b="0" i="0" dirty="0" err="1">
                <a:solidFill>
                  <a:srgbClr val="343439"/>
                </a:solidFill>
                <a:effectLst/>
                <a:latin typeface="Gotham Rounded"/>
              </a:rPr>
              <a:t>sebagai</a:t>
            </a:r>
            <a:r>
              <a:rPr lang="en-ID" sz="2400" b="0" i="0" dirty="0">
                <a:solidFill>
                  <a:srgbClr val="343439"/>
                </a:solidFill>
                <a:effectLst/>
                <a:latin typeface="Gotham Rounded"/>
              </a:rPr>
              <a:t> </a:t>
            </a:r>
            <a:r>
              <a:rPr lang="en-ID" sz="2400" b="0" i="0" dirty="0" err="1">
                <a:solidFill>
                  <a:srgbClr val="343439"/>
                </a:solidFill>
                <a:effectLst/>
                <a:latin typeface="Gotham Rounded"/>
              </a:rPr>
              <a:t>ketua</a:t>
            </a:r>
            <a:r>
              <a:rPr lang="en-ID" sz="2400" b="0" i="0" dirty="0">
                <a:solidFill>
                  <a:srgbClr val="343439"/>
                </a:solidFill>
                <a:effectLst/>
                <a:latin typeface="Gotham Rounded"/>
              </a:rPr>
              <a:t> </a:t>
            </a:r>
            <a:r>
              <a:rPr lang="en-ID" sz="2400" b="0" i="0" dirty="0" err="1">
                <a:solidFill>
                  <a:srgbClr val="343439"/>
                </a:solidFill>
                <a:effectLst/>
                <a:latin typeface="Gotham Rounded"/>
              </a:rPr>
              <a:t>senat</a:t>
            </a:r>
            <a:r>
              <a:rPr lang="en-ID" sz="2400" dirty="0">
                <a:solidFill>
                  <a:srgbClr val="343439"/>
                </a:solidFill>
                <a:latin typeface="Gotham Rounded"/>
              </a:rPr>
              <a:t> </a:t>
            </a:r>
            <a:r>
              <a:rPr lang="en-ID" sz="2400" dirty="0" err="1">
                <a:solidFill>
                  <a:srgbClr val="343439"/>
                </a:solidFill>
                <a:latin typeface="Gotham Rounded"/>
              </a:rPr>
              <a:t>mahasiswa</a:t>
            </a:r>
            <a:r>
              <a:rPr lang="en-ID" sz="2400" b="0" i="0" dirty="0">
                <a:solidFill>
                  <a:srgbClr val="343439"/>
                </a:solidFill>
                <a:effectLst/>
                <a:latin typeface="Gotham Rounded"/>
              </a:rPr>
              <a:t> </a:t>
            </a:r>
            <a:r>
              <a:rPr lang="en-ID" sz="2400" b="0" i="0" dirty="0" err="1">
                <a:solidFill>
                  <a:srgbClr val="343439"/>
                </a:solidFill>
                <a:effectLst/>
                <a:latin typeface="Gotham Rounded"/>
              </a:rPr>
              <a:t>Psikologi</a:t>
            </a:r>
            <a:r>
              <a:rPr lang="en-ID" sz="2400" b="0" i="0" dirty="0">
                <a:solidFill>
                  <a:srgbClr val="343439"/>
                </a:solidFill>
                <a:effectLst/>
                <a:latin typeface="Gotham Rounded"/>
              </a:rPr>
              <a:t> di </a:t>
            </a:r>
            <a:r>
              <a:rPr lang="en-ID" sz="2400" b="0" i="0" dirty="0" err="1">
                <a:solidFill>
                  <a:srgbClr val="343439"/>
                </a:solidFill>
                <a:effectLst/>
                <a:latin typeface="Gotham Rounded"/>
              </a:rPr>
              <a:t>Fakultas</a:t>
            </a:r>
            <a:r>
              <a:rPr lang="en-ID" sz="2400" b="0" i="0" dirty="0">
                <a:solidFill>
                  <a:srgbClr val="343439"/>
                </a:solidFill>
                <a:effectLst/>
                <a:latin typeface="Gotham Rounded"/>
              </a:rPr>
              <a:t> </a:t>
            </a:r>
            <a:r>
              <a:rPr lang="en-ID" sz="2400" b="0" i="0" dirty="0" err="1">
                <a:solidFill>
                  <a:srgbClr val="343439"/>
                </a:solidFill>
                <a:effectLst/>
                <a:latin typeface="Gotham Rounded"/>
              </a:rPr>
              <a:t>Psikologi</a:t>
            </a:r>
            <a:r>
              <a:rPr lang="en-ID" sz="2400" b="0" i="0" dirty="0">
                <a:solidFill>
                  <a:srgbClr val="343439"/>
                </a:solidFill>
                <a:effectLst/>
                <a:latin typeface="Gotham Rounded"/>
              </a:rPr>
              <a:t>, Universitas X. </a:t>
            </a:r>
            <a:r>
              <a:rPr lang="en-ID" sz="2400" b="0" i="0" dirty="0" err="1">
                <a:solidFill>
                  <a:srgbClr val="343439"/>
                </a:solidFill>
                <a:effectLst/>
                <a:latin typeface="Gotham Rounded"/>
              </a:rPr>
              <a:t>saya</a:t>
            </a:r>
            <a:r>
              <a:rPr lang="en-ID" sz="2400" b="0" i="0" dirty="0">
                <a:solidFill>
                  <a:srgbClr val="343439"/>
                </a:solidFill>
                <a:effectLst/>
                <a:latin typeface="Gotham Rounded"/>
              </a:rPr>
              <a:t> </a:t>
            </a:r>
            <a:r>
              <a:rPr lang="en-ID" sz="2400" b="0" i="0" dirty="0" err="1">
                <a:solidFill>
                  <a:srgbClr val="343439"/>
                </a:solidFill>
                <a:effectLst/>
                <a:latin typeface="Gotham Rounded"/>
              </a:rPr>
              <a:t>memiliki</a:t>
            </a:r>
            <a:r>
              <a:rPr lang="en-ID" sz="2400" b="0" i="0" dirty="0">
                <a:solidFill>
                  <a:srgbClr val="343439"/>
                </a:solidFill>
                <a:effectLst/>
                <a:latin typeface="Gotham Rounded"/>
              </a:rPr>
              <a:t> </a:t>
            </a:r>
            <a:r>
              <a:rPr lang="en-ID" sz="2400" b="0" i="0" dirty="0" err="1">
                <a:solidFill>
                  <a:srgbClr val="343439"/>
                </a:solidFill>
                <a:effectLst/>
                <a:latin typeface="Gotham Rounded"/>
              </a:rPr>
              <a:t>pengalaman</a:t>
            </a:r>
            <a:r>
              <a:rPr lang="en-ID" sz="2400" b="0" i="0" dirty="0">
                <a:solidFill>
                  <a:srgbClr val="343439"/>
                </a:solidFill>
                <a:effectLst/>
                <a:latin typeface="Gotham Rounded"/>
              </a:rPr>
              <a:t> di </a:t>
            </a:r>
            <a:r>
              <a:rPr lang="en-ID" sz="2400" b="0" i="0" dirty="0" err="1">
                <a:solidFill>
                  <a:srgbClr val="343439"/>
                </a:solidFill>
                <a:effectLst/>
                <a:latin typeface="Gotham Rounded"/>
              </a:rPr>
              <a:t>bidang</a:t>
            </a:r>
            <a:r>
              <a:rPr lang="en-ID" sz="2400" b="0" i="0" dirty="0">
                <a:solidFill>
                  <a:srgbClr val="343439"/>
                </a:solidFill>
                <a:effectLst/>
                <a:latin typeface="Gotham Rounded"/>
              </a:rPr>
              <a:t> program development </a:t>
            </a:r>
            <a:r>
              <a:rPr lang="en-ID" sz="2400" b="0" i="0" dirty="0" err="1">
                <a:solidFill>
                  <a:srgbClr val="343439"/>
                </a:solidFill>
                <a:effectLst/>
                <a:latin typeface="Gotham Rounded"/>
              </a:rPr>
              <a:t>diberbagai</a:t>
            </a:r>
            <a:r>
              <a:rPr lang="en-ID" sz="2400" b="0" i="0" dirty="0">
                <a:solidFill>
                  <a:srgbClr val="343439"/>
                </a:solidFill>
                <a:effectLst/>
                <a:latin typeface="Gotham Rounded"/>
              </a:rPr>
              <a:t> </a:t>
            </a:r>
            <a:r>
              <a:rPr lang="en-ID" sz="2400" b="0" i="0" dirty="0" err="1">
                <a:solidFill>
                  <a:srgbClr val="343439"/>
                </a:solidFill>
                <a:effectLst/>
                <a:latin typeface="Gotham Rounded"/>
              </a:rPr>
              <a:t>organisasi</a:t>
            </a:r>
            <a:r>
              <a:rPr lang="en-ID" sz="2400" b="0" i="0" dirty="0">
                <a:solidFill>
                  <a:srgbClr val="343439"/>
                </a:solidFill>
                <a:effectLst/>
                <a:latin typeface="Gotham Rounded"/>
              </a:rPr>
              <a:t> </a:t>
            </a:r>
            <a:r>
              <a:rPr lang="en-ID" sz="2400" b="0" i="0" dirty="0" err="1">
                <a:solidFill>
                  <a:srgbClr val="343439"/>
                </a:solidFill>
                <a:effectLst/>
                <a:latin typeface="Gotham Rounded"/>
              </a:rPr>
              <a:t>mulai</a:t>
            </a:r>
            <a:r>
              <a:rPr lang="en-ID" sz="2400" b="0" i="0" dirty="0">
                <a:solidFill>
                  <a:srgbClr val="343439"/>
                </a:solidFill>
                <a:effectLst/>
                <a:latin typeface="Gotham Rounded"/>
              </a:rPr>
              <a:t> </a:t>
            </a:r>
            <a:r>
              <a:rPr lang="en-ID" sz="2400" b="0" i="0" dirty="0" err="1">
                <a:solidFill>
                  <a:srgbClr val="343439"/>
                </a:solidFill>
                <a:effectLst/>
                <a:latin typeface="Gotham Rounded"/>
              </a:rPr>
              <a:t>dari</a:t>
            </a:r>
            <a:r>
              <a:rPr lang="en-ID" sz="2400" b="0" i="0" dirty="0">
                <a:solidFill>
                  <a:srgbClr val="343439"/>
                </a:solidFill>
                <a:effectLst/>
                <a:latin typeface="Gotham Rounded"/>
              </a:rPr>
              <a:t> </a:t>
            </a:r>
            <a:r>
              <a:rPr lang="en-ID" sz="2400" b="0" i="0" dirty="0" err="1">
                <a:solidFill>
                  <a:srgbClr val="343439"/>
                </a:solidFill>
                <a:effectLst/>
                <a:latin typeface="Gotham Rounded"/>
              </a:rPr>
              <a:t>komunitas</a:t>
            </a:r>
            <a:r>
              <a:rPr lang="en-ID" sz="2400" b="0" i="0" dirty="0">
                <a:solidFill>
                  <a:srgbClr val="343439"/>
                </a:solidFill>
                <a:effectLst/>
                <a:latin typeface="Gotham Rounded"/>
              </a:rPr>
              <a:t> </a:t>
            </a:r>
            <a:r>
              <a:rPr lang="en-ID" sz="2400" b="0" i="0" dirty="0" err="1">
                <a:solidFill>
                  <a:srgbClr val="343439"/>
                </a:solidFill>
                <a:effectLst/>
                <a:latin typeface="Gotham Rounded"/>
              </a:rPr>
              <a:t>anak</a:t>
            </a:r>
            <a:r>
              <a:rPr lang="en-ID" sz="2400" b="0" i="0" dirty="0">
                <a:solidFill>
                  <a:srgbClr val="343439"/>
                </a:solidFill>
                <a:effectLst/>
                <a:latin typeface="Gotham Rounded"/>
              </a:rPr>
              <a:t> dan </a:t>
            </a:r>
            <a:r>
              <a:rPr lang="en-ID" sz="2400" b="0" i="0" dirty="0" err="1">
                <a:solidFill>
                  <a:srgbClr val="343439"/>
                </a:solidFill>
                <a:effectLst/>
                <a:latin typeface="Gotham Rounded"/>
              </a:rPr>
              <a:t>remaja</a:t>
            </a:r>
            <a:r>
              <a:rPr lang="en-ID" sz="2400" b="0" i="0" dirty="0">
                <a:solidFill>
                  <a:srgbClr val="343439"/>
                </a:solidFill>
                <a:effectLst/>
                <a:latin typeface="Gotham Rounded"/>
              </a:rPr>
              <a:t> ceria </a:t>
            </a:r>
            <a:r>
              <a:rPr lang="en-ID" sz="2400" b="0" i="0" dirty="0" err="1">
                <a:solidFill>
                  <a:srgbClr val="343439"/>
                </a:solidFill>
                <a:effectLst/>
                <a:latin typeface="Gotham Rounded"/>
              </a:rPr>
              <a:t>sebagai</a:t>
            </a:r>
            <a:r>
              <a:rPr lang="en-ID" sz="2400" b="0" i="0" dirty="0">
                <a:solidFill>
                  <a:srgbClr val="343439"/>
                </a:solidFill>
                <a:effectLst/>
                <a:latin typeface="Gotham Rounded"/>
              </a:rPr>
              <a:t> </a:t>
            </a:r>
            <a:r>
              <a:rPr lang="en-ID" sz="2400" b="0" i="0" dirty="0" err="1">
                <a:solidFill>
                  <a:srgbClr val="343439"/>
                </a:solidFill>
                <a:effectLst/>
                <a:latin typeface="Gotham Rounded"/>
              </a:rPr>
              <a:t>ketua</a:t>
            </a:r>
            <a:r>
              <a:rPr lang="en-ID" sz="2400" b="0" i="0" dirty="0">
                <a:solidFill>
                  <a:srgbClr val="343439"/>
                </a:solidFill>
                <a:effectLst/>
                <a:latin typeface="Gotham Rounded"/>
              </a:rPr>
              <a:t> </a:t>
            </a:r>
            <a:r>
              <a:rPr lang="en-ID" sz="2400" b="0" i="0" dirty="0" err="1">
                <a:solidFill>
                  <a:srgbClr val="343439"/>
                </a:solidFill>
                <a:effectLst/>
                <a:latin typeface="Gotham Rounded"/>
              </a:rPr>
              <a:t>bidang</a:t>
            </a:r>
            <a:r>
              <a:rPr lang="en-ID" sz="2400" b="0" i="0" dirty="0">
                <a:solidFill>
                  <a:srgbClr val="343439"/>
                </a:solidFill>
                <a:effectLst/>
                <a:latin typeface="Gotham Rounded"/>
              </a:rPr>
              <a:t> program, </a:t>
            </a:r>
            <a:r>
              <a:rPr lang="en-ID" sz="2400" b="0" i="0" dirty="0" err="1">
                <a:solidFill>
                  <a:srgbClr val="343439"/>
                </a:solidFill>
                <a:effectLst/>
                <a:latin typeface="Gotham Rounded"/>
              </a:rPr>
              <a:t>organisasi</a:t>
            </a:r>
            <a:r>
              <a:rPr lang="en-ID" sz="2400" b="0" i="0" dirty="0">
                <a:solidFill>
                  <a:srgbClr val="343439"/>
                </a:solidFill>
                <a:effectLst/>
                <a:latin typeface="Gotham Rounded"/>
              </a:rPr>
              <a:t> </a:t>
            </a:r>
            <a:r>
              <a:rPr lang="en-ID" sz="2400" b="0" i="0" dirty="0" err="1">
                <a:solidFill>
                  <a:srgbClr val="343439"/>
                </a:solidFill>
                <a:effectLst/>
                <a:latin typeface="Gotham Rounded"/>
              </a:rPr>
              <a:t>cinta</a:t>
            </a:r>
            <a:r>
              <a:rPr lang="en-ID" sz="2400" b="0" i="0" dirty="0">
                <a:solidFill>
                  <a:srgbClr val="343439"/>
                </a:solidFill>
                <a:effectLst/>
                <a:latin typeface="Gotham Rounded"/>
              </a:rPr>
              <a:t> </a:t>
            </a:r>
            <a:r>
              <a:rPr lang="en-ID" sz="2400" b="0" i="0" dirty="0" err="1">
                <a:solidFill>
                  <a:srgbClr val="343439"/>
                </a:solidFill>
                <a:effectLst/>
                <a:latin typeface="Gotham Rounded"/>
              </a:rPr>
              <a:t>kasih</a:t>
            </a:r>
            <a:r>
              <a:rPr lang="en-ID" sz="2400" b="0" i="0" dirty="0">
                <a:solidFill>
                  <a:srgbClr val="343439"/>
                </a:solidFill>
                <a:effectLst/>
                <a:latin typeface="Gotham Rounded"/>
              </a:rPr>
              <a:t> </a:t>
            </a:r>
            <a:r>
              <a:rPr lang="en-ID" sz="2400" b="0" i="0" dirty="0" err="1">
                <a:solidFill>
                  <a:srgbClr val="343439"/>
                </a:solidFill>
                <a:effectLst/>
                <a:latin typeface="Gotham Rounded"/>
              </a:rPr>
              <a:t>anak</a:t>
            </a:r>
            <a:r>
              <a:rPr lang="en-ID" sz="2400" b="0" i="0" dirty="0">
                <a:solidFill>
                  <a:srgbClr val="343439"/>
                </a:solidFill>
                <a:effectLst/>
                <a:latin typeface="Gotham Rounded"/>
              </a:rPr>
              <a:t> </a:t>
            </a:r>
            <a:r>
              <a:rPr lang="en-ID" sz="2400" b="0" i="0" dirty="0" err="1">
                <a:solidFill>
                  <a:srgbClr val="343439"/>
                </a:solidFill>
                <a:effectLst/>
                <a:latin typeface="Gotham Rounded"/>
              </a:rPr>
              <a:t>auitis</a:t>
            </a:r>
            <a:r>
              <a:rPr lang="en-ID" sz="2400" b="0" i="0" dirty="0">
                <a:solidFill>
                  <a:srgbClr val="343439"/>
                </a:solidFill>
                <a:effectLst/>
                <a:latin typeface="Gotham Rounded"/>
              </a:rPr>
              <a:t> </a:t>
            </a:r>
            <a:r>
              <a:rPr lang="en-ID" sz="2400" b="0" i="0" dirty="0" err="1">
                <a:solidFill>
                  <a:srgbClr val="343439"/>
                </a:solidFill>
                <a:effectLst/>
                <a:latin typeface="Gotham Rounded"/>
              </a:rPr>
              <a:t>sebagai</a:t>
            </a:r>
            <a:r>
              <a:rPr lang="en-ID" sz="2400" b="0" i="0" dirty="0">
                <a:solidFill>
                  <a:srgbClr val="343439"/>
                </a:solidFill>
                <a:effectLst/>
                <a:latin typeface="Gotham Rounded"/>
              </a:rPr>
              <a:t> program development, dan yang </a:t>
            </a:r>
            <a:r>
              <a:rPr lang="en-ID" sz="2400" b="0" i="0" dirty="0" err="1">
                <a:solidFill>
                  <a:srgbClr val="343439"/>
                </a:solidFill>
                <a:effectLst/>
                <a:latin typeface="Gotham Rounded"/>
              </a:rPr>
              <a:t>taerakhir</a:t>
            </a:r>
            <a:r>
              <a:rPr lang="en-ID" sz="2400" b="0" i="0" dirty="0">
                <a:solidFill>
                  <a:srgbClr val="343439"/>
                </a:solidFill>
                <a:effectLst/>
                <a:latin typeface="Gotham Rounded"/>
              </a:rPr>
              <a:t> di </a:t>
            </a:r>
            <a:r>
              <a:rPr lang="en-ID" sz="2400" b="0" i="0" dirty="0" err="1">
                <a:solidFill>
                  <a:srgbClr val="343439"/>
                </a:solidFill>
                <a:effectLst/>
                <a:latin typeface="Gotham Rounded"/>
              </a:rPr>
              <a:t>organisasi</a:t>
            </a:r>
            <a:r>
              <a:rPr lang="en-ID" sz="2400" b="0" i="0" dirty="0">
                <a:solidFill>
                  <a:srgbClr val="343439"/>
                </a:solidFill>
                <a:effectLst/>
                <a:latin typeface="Gotham Rounded"/>
              </a:rPr>
              <a:t> </a:t>
            </a:r>
            <a:r>
              <a:rPr lang="en-ID" sz="2400" b="0" i="0" dirty="0" err="1">
                <a:solidFill>
                  <a:srgbClr val="343439"/>
                </a:solidFill>
                <a:effectLst/>
                <a:latin typeface="Gotham Rounded"/>
              </a:rPr>
              <a:t>tali</a:t>
            </a:r>
            <a:r>
              <a:rPr lang="en-ID" sz="2400" b="0" i="0" dirty="0">
                <a:solidFill>
                  <a:srgbClr val="343439"/>
                </a:solidFill>
                <a:effectLst/>
                <a:latin typeface="Gotham Rounded"/>
              </a:rPr>
              <a:t> </a:t>
            </a:r>
            <a:r>
              <a:rPr lang="en-ID" sz="2400" b="0" i="0" dirty="0" err="1">
                <a:solidFill>
                  <a:srgbClr val="343439"/>
                </a:solidFill>
                <a:effectLst/>
                <a:latin typeface="Gotham Rounded"/>
              </a:rPr>
              <a:t>sepatu</a:t>
            </a:r>
            <a:r>
              <a:rPr lang="en-ID" sz="2400" b="0" i="0" dirty="0">
                <a:solidFill>
                  <a:srgbClr val="343439"/>
                </a:solidFill>
                <a:effectLst/>
                <a:latin typeface="Gotham Rounded"/>
              </a:rPr>
              <a:t> (</a:t>
            </a:r>
            <a:r>
              <a:rPr lang="en-ID" sz="2400" b="0" i="0" dirty="0" err="1">
                <a:solidFill>
                  <a:srgbClr val="343439"/>
                </a:solidFill>
                <a:effectLst/>
                <a:latin typeface="Gotham Rounded"/>
              </a:rPr>
              <a:t>pengembangan</a:t>
            </a:r>
            <a:r>
              <a:rPr lang="en-ID" sz="2400" b="0" i="0" dirty="0">
                <a:solidFill>
                  <a:srgbClr val="343439"/>
                </a:solidFill>
                <a:effectLst/>
                <a:latin typeface="Gotham Rounded"/>
              </a:rPr>
              <a:t> </a:t>
            </a:r>
            <a:r>
              <a:rPr lang="en-ID" sz="2400" b="0" i="0" dirty="0" err="1">
                <a:solidFill>
                  <a:srgbClr val="343439"/>
                </a:solidFill>
                <a:effectLst/>
                <a:latin typeface="Gotham Rounded"/>
              </a:rPr>
              <a:t>diri</a:t>
            </a:r>
            <a:r>
              <a:rPr lang="en-ID" sz="2400" b="0" i="0" dirty="0">
                <a:solidFill>
                  <a:srgbClr val="343439"/>
                </a:solidFill>
                <a:effectLst/>
                <a:latin typeface="Gotham Rounded"/>
              </a:rPr>
              <a:t> </a:t>
            </a:r>
            <a:r>
              <a:rPr lang="en-ID" sz="2400" b="0" i="0" dirty="0" err="1">
                <a:solidFill>
                  <a:srgbClr val="343439"/>
                </a:solidFill>
                <a:effectLst/>
                <a:latin typeface="Gotham Rounded"/>
              </a:rPr>
              <a:t>anak</a:t>
            </a:r>
            <a:r>
              <a:rPr lang="en-ID" sz="2400" b="0" i="0" dirty="0">
                <a:solidFill>
                  <a:srgbClr val="343439"/>
                </a:solidFill>
                <a:effectLst/>
                <a:latin typeface="Gotham Rounded"/>
              </a:rPr>
              <a:t> dan </a:t>
            </a:r>
            <a:r>
              <a:rPr lang="en-ID" sz="2400" b="0" i="0" dirty="0" err="1">
                <a:solidFill>
                  <a:srgbClr val="343439"/>
                </a:solidFill>
                <a:effectLst/>
                <a:latin typeface="Gotham Rounded"/>
              </a:rPr>
              <a:t>remaja</a:t>
            </a:r>
            <a:r>
              <a:rPr lang="en-ID" sz="2400" b="0" i="0" dirty="0">
                <a:solidFill>
                  <a:srgbClr val="343439"/>
                </a:solidFill>
                <a:effectLst/>
                <a:latin typeface="Gotham Rounded"/>
              </a:rPr>
              <a:t>) </a:t>
            </a:r>
            <a:r>
              <a:rPr lang="en-ID" sz="2400" b="0" i="0" dirty="0" err="1">
                <a:solidFill>
                  <a:srgbClr val="343439"/>
                </a:solidFill>
                <a:effectLst/>
                <a:latin typeface="Gotham Rounded"/>
              </a:rPr>
              <a:t>sebagai</a:t>
            </a:r>
            <a:r>
              <a:rPr lang="en-ID" sz="2400" b="0" i="0" dirty="0">
                <a:solidFill>
                  <a:srgbClr val="343439"/>
                </a:solidFill>
                <a:effectLst/>
                <a:latin typeface="Gotham Rounded"/>
              </a:rPr>
              <a:t> co-founder</a:t>
            </a:r>
            <a:endParaRPr sz="1800" dirty="0">
              <a:latin typeface="Arial"/>
              <a:ea typeface="Arial"/>
              <a:cs typeface="Arial"/>
              <a:sym typeface="Arial"/>
            </a:endParaRPr>
          </a:p>
        </p:txBody>
      </p:sp>
      <p:sp>
        <p:nvSpPr>
          <p:cNvPr id="221" name="Google Shape;221;p38"/>
          <p:cNvSpPr txBox="1">
            <a:spLocks noGrp="1"/>
          </p:cNvSpPr>
          <p:nvPr>
            <p:ph type="body" idx="2"/>
          </p:nvPr>
        </p:nvSpPr>
        <p:spPr>
          <a:xfrm>
            <a:off x="4832400" y="1234050"/>
            <a:ext cx="3999900" cy="3334800"/>
          </a:xfrm>
          <a:prstGeom prst="rect">
            <a:avLst/>
          </a:prstGeom>
          <a:solidFill>
            <a:srgbClr val="D9EAD3"/>
          </a:solidFill>
        </p:spPr>
        <p:txBody>
          <a:bodyPr spcFirstLastPara="1" wrap="square" lIns="91425" tIns="91425" rIns="91425" bIns="91425" anchor="t" anchorCtr="0">
            <a:normAutofit fontScale="62500" lnSpcReduction="20000"/>
          </a:bodyPr>
          <a:lstStyle/>
          <a:p>
            <a:pPr marL="0" lvl="0" indent="0" algn="l" rtl="0">
              <a:spcBef>
                <a:spcPts val="0"/>
              </a:spcBef>
              <a:spcAft>
                <a:spcPts val="1200"/>
              </a:spcAft>
              <a:buNone/>
            </a:pPr>
            <a:r>
              <a:rPr lang="en-ID" sz="3200" b="0" i="0" dirty="0" err="1">
                <a:solidFill>
                  <a:srgbClr val="343439"/>
                </a:solidFill>
                <a:effectLst/>
                <a:latin typeface="Gotham Rounded"/>
              </a:rPr>
              <a:t>Dapat</a:t>
            </a:r>
            <a:r>
              <a:rPr lang="en-ID" sz="3200" b="0" i="0" dirty="0">
                <a:solidFill>
                  <a:srgbClr val="343439"/>
                </a:solidFill>
                <a:effectLst/>
                <a:latin typeface="Gotham Rounded"/>
              </a:rPr>
              <a:t> </a:t>
            </a:r>
            <a:r>
              <a:rPr lang="en-ID" sz="3200" b="0" i="0" dirty="0" err="1">
                <a:solidFill>
                  <a:srgbClr val="343439"/>
                </a:solidFill>
                <a:effectLst/>
                <a:latin typeface="Gotham Rounded"/>
              </a:rPr>
              <a:t>terjun</a:t>
            </a:r>
            <a:r>
              <a:rPr lang="en-ID" sz="3200" b="0" i="0" dirty="0">
                <a:solidFill>
                  <a:srgbClr val="343439"/>
                </a:solidFill>
                <a:effectLst/>
                <a:latin typeface="Gotham Rounded"/>
              </a:rPr>
              <a:t> </a:t>
            </a:r>
            <a:r>
              <a:rPr lang="en-ID" sz="3200" b="0" i="0" dirty="0" err="1">
                <a:solidFill>
                  <a:srgbClr val="343439"/>
                </a:solidFill>
                <a:effectLst/>
                <a:latin typeface="Gotham Rounded"/>
              </a:rPr>
              <a:t>langsung</a:t>
            </a:r>
            <a:r>
              <a:rPr lang="en-ID" sz="3200" b="0" i="0" dirty="0">
                <a:solidFill>
                  <a:srgbClr val="343439"/>
                </a:solidFill>
                <a:effectLst/>
                <a:latin typeface="Gotham Rounded"/>
              </a:rPr>
              <a:t> </a:t>
            </a:r>
            <a:r>
              <a:rPr lang="en-ID" sz="3200" b="0" i="0" dirty="0" err="1">
                <a:solidFill>
                  <a:srgbClr val="343439"/>
                </a:solidFill>
                <a:effectLst/>
                <a:latin typeface="Gotham Rounded"/>
              </a:rPr>
              <a:t>dalam</a:t>
            </a:r>
            <a:r>
              <a:rPr lang="en-ID" sz="3200" b="0" i="0" dirty="0">
                <a:solidFill>
                  <a:srgbClr val="343439"/>
                </a:solidFill>
                <a:effectLst/>
                <a:latin typeface="Gotham Rounded"/>
              </a:rPr>
              <a:t> </a:t>
            </a:r>
            <a:r>
              <a:rPr lang="en-ID" sz="3200" b="0" i="0" dirty="0" err="1">
                <a:solidFill>
                  <a:srgbClr val="343439"/>
                </a:solidFill>
                <a:effectLst/>
                <a:latin typeface="Gotham Rounded"/>
              </a:rPr>
              <a:t>sebuah</a:t>
            </a:r>
            <a:r>
              <a:rPr lang="en-ID" sz="3200" b="0" i="0" dirty="0">
                <a:solidFill>
                  <a:srgbClr val="343439"/>
                </a:solidFill>
                <a:effectLst/>
                <a:latin typeface="Gotham Rounded"/>
              </a:rPr>
              <a:t> </a:t>
            </a:r>
            <a:r>
              <a:rPr lang="en-ID" sz="3200" b="0" i="0" dirty="0" err="1">
                <a:solidFill>
                  <a:srgbClr val="343439"/>
                </a:solidFill>
                <a:effectLst/>
                <a:latin typeface="Gotham Rounded"/>
              </a:rPr>
              <a:t>penelitian</a:t>
            </a:r>
            <a:r>
              <a:rPr lang="en-ID" sz="3200" b="0" i="0" dirty="0">
                <a:solidFill>
                  <a:srgbClr val="343439"/>
                </a:solidFill>
                <a:effectLst/>
                <a:latin typeface="Gotham Rounded"/>
              </a:rPr>
              <a:t> </a:t>
            </a:r>
            <a:r>
              <a:rPr lang="en-ID" sz="3200" b="0" i="0" dirty="0" err="1">
                <a:solidFill>
                  <a:srgbClr val="343439"/>
                </a:solidFill>
                <a:effectLst/>
                <a:latin typeface="Gotham Rounded"/>
              </a:rPr>
              <a:t>untuk</a:t>
            </a:r>
            <a:r>
              <a:rPr lang="en-ID" sz="3200" b="0" i="0" dirty="0">
                <a:solidFill>
                  <a:srgbClr val="343439"/>
                </a:solidFill>
                <a:effectLst/>
                <a:latin typeface="Gotham Rounded"/>
              </a:rPr>
              <a:t> </a:t>
            </a:r>
            <a:r>
              <a:rPr lang="en-ID" sz="3200" b="0" i="0" dirty="0" err="1">
                <a:solidFill>
                  <a:srgbClr val="343439"/>
                </a:solidFill>
                <a:effectLst/>
                <a:latin typeface="Gotham Rounded"/>
              </a:rPr>
              <a:t>mendapat</a:t>
            </a:r>
            <a:r>
              <a:rPr lang="en-ID" sz="3200" b="0" i="0" dirty="0">
                <a:solidFill>
                  <a:srgbClr val="343439"/>
                </a:solidFill>
                <a:effectLst/>
                <a:latin typeface="Gotham Rounded"/>
              </a:rPr>
              <a:t> </a:t>
            </a:r>
            <a:r>
              <a:rPr lang="en-ID" sz="3200" b="0" i="0" dirty="0" err="1">
                <a:solidFill>
                  <a:srgbClr val="343439"/>
                </a:solidFill>
                <a:effectLst/>
                <a:latin typeface="Gotham Rounded"/>
              </a:rPr>
              <a:t>hasil</a:t>
            </a:r>
            <a:r>
              <a:rPr lang="en-ID" sz="3200" b="0" i="0" dirty="0">
                <a:solidFill>
                  <a:srgbClr val="343439"/>
                </a:solidFill>
                <a:effectLst/>
                <a:latin typeface="Gotham Rounded"/>
              </a:rPr>
              <a:t> </a:t>
            </a:r>
            <a:r>
              <a:rPr lang="en-ID" sz="3200" b="0" i="0" dirty="0" err="1">
                <a:solidFill>
                  <a:srgbClr val="343439"/>
                </a:solidFill>
                <a:effectLst/>
                <a:latin typeface="Gotham Rounded"/>
              </a:rPr>
              <a:t>tulisannya</a:t>
            </a:r>
            <a:r>
              <a:rPr lang="en-ID" sz="3200" b="0" i="0" dirty="0">
                <a:solidFill>
                  <a:srgbClr val="343439"/>
                </a:solidFill>
                <a:effectLst/>
                <a:latin typeface="Gotham Rounded"/>
              </a:rPr>
              <a:t> yang </a:t>
            </a:r>
            <a:r>
              <a:rPr lang="en-ID" sz="3200" b="0" i="0" dirty="0" err="1">
                <a:solidFill>
                  <a:srgbClr val="343439"/>
                </a:solidFill>
                <a:effectLst/>
                <a:latin typeface="Gotham Rounded"/>
              </a:rPr>
              <a:t>akurat</a:t>
            </a:r>
            <a:r>
              <a:rPr lang="en-ID" sz="3200" b="0" i="0" dirty="0">
                <a:solidFill>
                  <a:srgbClr val="343439"/>
                </a:solidFill>
                <a:effectLst/>
                <a:latin typeface="Gotham Rounded"/>
              </a:rPr>
              <a:t> dan </a:t>
            </a:r>
            <a:r>
              <a:rPr lang="en-ID" sz="3200" b="0" i="0" dirty="0" err="1">
                <a:solidFill>
                  <a:srgbClr val="343439"/>
                </a:solidFill>
                <a:effectLst/>
                <a:latin typeface="Gotham Rounded"/>
              </a:rPr>
              <a:t>lengkap</a:t>
            </a:r>
            <a:r>
              <a:rPr lang="en-ID" sz="3200" b="0" i="0" dirty="0">
                <a:solidFill>
                  <a:srgbClr val="343439"/>
                </a:solidFill>
                <a:effectLst/>
                <a:latin typeface="Gotham Rounded"/>
              </a:rPr>
              <a:t>. </a:t>
            </a:r>
            <a:r>
              <a:rPr lang="en-ID" sz="3200" b="0" i="0" dirty="0" err="1">
                <a:solidFill>
                  <a:srgbClr val="343439"/>
                </a:solidFill>
                <a:effectLst/>
                <a:latin typeface="Gotham Rounded"/>
              </a:rPr>
              <a:t>Dengan</a:t>
            </a:r>
            <a:r>
              <a:rPr lang="en-ID" sz="3200" b="0" i="0" dirty="0">
                <a:solidFill>
                  <a:srgbClr val="343439"/>
                </a:solidFill>
                <a:effectLst/>
                <a:latin typeface="Gotham Rounded"/>
              </a:rPr>
              <a:t> </a:t>
            </a:r>
            <a:r>
              <a:rPr lang="en-ID" sz="3200" b="0" i="0" dirty="0" err="1">
                <a:solidFill>
                  <a:srgbClr val="343439"/>
                </a:solidFill>
                <a:effectLst/>
                <a:latin typeface="Gotham Rounded"/>
              </a:rPr>
              <a:t>pengalaman</a:t>
            </a:r>
            <a:r>
              <a:rPr lang="en-ID" sz="3200" b="0" i="0" dirty="0">
                <a:solidFill>
                  <a:srgbClr val="343439"/>
                </a:solidFill>
                <a:effectLst/>
                <a:latin typeface="Gotham Rounded"/>
              </a:rPr>
              <a:t> </a:t>
            </a:r>
            <a:r>
              <a:rPr lang="en-ID" sz="3200" b="0" i="0" dirty="0" err="1">
                <a:solidFill>
                  <a:srgbClr val="343439"/>
                </a:solidFill>
                <a:effectLst/>
                <a:latin typeface="Gotham Rounded"/>
              </a:rPr>
              <a:t>lebih</a:t>
            </a:r>
            <a:r>
              <a:rPr lang="en-ID" sz="3200" b="0" i="0" dirty="0">
                <a:solidFill>
                  <a:srgbClr val="343439"/>
                </a:solidFill>
                <a:effectLst/>
                <a:latin typeface="Gotham Rounded"/>
              </a:rPr>
              <a:t> </a:t>
            </a:r>
            <a:r>
              <a:rPr lang="en-ID" sz="3200" b="0" i="0" dirty="0" err="1">
                <a:solidFill>
                  <a:srgbClr val="343439"/>
                </a:solidFill>
                <a:effectLst/>
                <a:latin typeface="Gotham Rounded"/>
              </a:rPr>
              <a:t>dari</a:t>
            </a:r>
            <a:r>
              <a:rPr lang="en-ID" sz="3200" b="0" i="0" dirty="0">
                <a:solidFill>
                  <a:srgbClr val="343439"/>
                </a:solidFill>
                <a:effectLst/>
                <a:latin typeface="Gotham Rounded"/>
              </a:rPr>
              <a:t> lima </a:t>
            </a:r>
            <a:r>
              <a:rPr lang="en-ID" sz="3200" b="0" i="0" dirty="0" err="1">
                <a:solidFill>
                  <a:srgbClr val="343439"/>
                </a:solidFill>
                <a:effectLst/>
                <a:latin typeface="Gotham Rounded"/>
              </a:rPr>
              <a:t>tahun</a:t>
            </a:r>
            <a:r>
              <a:rPr lang="en-ID" sz="3200" b="0" i="0" dirty="0">
                <a:solidFill>
                  <a:srgbClr val="343439"/>
                </a:solidFill>
                <a:effectLst/>
                <a:latin typeface="Gotham Rounded"/>
              </a:rPr>
              <a:t>, </a:t>
            </a:r>
            <a:r>
              <a:rPr lang="en-ID" sz="3200" b="0" i="0" dirty="0" err="1">
                <a:solidFill>
                  <a:srgbClr val="343439"/>
                </a:solidFill>
                <a:effectLst/>
                <a:latin typeface="Gotham Rounded"/>
              </a:rPr>
              <a:t>saya</a:t>
            </a:r>
            <a:r>
              <a:rPr lang="en-ID" sz="3200" b="0" i="0" dirty="0">
                <a:solidFill>
                  <a:srgbClr val="343439"/>
                </a:solidFill>
                <a:effectLst/>
                <a:latin typeface="Gotham Rounded"/>
              </a:rPr>
              <a:t> </a:t>
            </a:r>
            <a:r>
              <a:rPr lang="en-ID" sz="3200" b="0" i="0" dirty="0" err="1">
                <a:solidFill>
                  <a:srgbClr val="343439"/>
                </a:solidFill>
                <a:effectLst/>
                <a:latin typeface="Gotham Rounded"/>
              </a:rPr>
              <a:t>mampu</a:t>
            </a:r>
            <a:r>
              <a:rPr lang="en-ID" sz="3200" b="0" i="0" dirty="0">
                <a:solidFill>
                  <a:srgbClr val="343439"/>
                </a:solidFill>
                <a:effectLst/>
                <a:latin typeface="Gotham Rounded"/>
              </a:rPr>
              <a:t> </a:t>
            </a:r>
            <a:r>
              <a:rPr lang="en-ID" sz="3200" b="0" i="0" dirty="0" err="1">
                <a:solidFill>
                  <a:srgbClr val="343439"/>
                </a:solidFill>
                <a:effectLst/>
                <a:latin typeface="Gotham Rounded"/>
              </a:rPr>
              <a:t>menyajikan</a:t>
            </a:r>
            <a:r>
              <a:rPr lang="en-ID" sz="3200" b="0" i="0" dirty="0">
                <a:solidFill>
                  <a:srgbClr val="343439"/>
                </a:solidFill>
                <a:effectLst/>
                <a:latin typeface="Gotham Rounded"/>
              </a:rPr>
              <a:t> </a:t>
            </a:r>
            <a:r>
              <a:rPr lang="en-ID" sz="3200" b="0" i="0" dirty="0" err="1">
                <a:solidFill>
                  <a:srgbClr val="343439"/>
                </a:solidFill>
                <a:effectLst/>
                <a:latin typeface="Gotham Rounded"/>
              </a:rPr>
              <a:t>keingintahuan</a:t>
            </a:r>
            <a:r>
              <a:rPr lang="en-ID" sz="3200" b="0" i="0" dirty="0">
                <a:solidFill>
                  <a:srgbClr val="343439"/>
                </a:solidFill>
                <a:effectLst/>
                <a:latin typeface="Gotham Rounded"/>
              </a:rPr>
              <a:t> orang </a:t>
            </a:r>
            <a:r>
              <a:rPr lang="en-ID" sz="3200" b="0" i="0" dirty="0" err="1">
                <a:solidFill>
                  <a:srgbClr val="343439"/>
                </a:solidFill>
                <a:effectLst/>
                <a:latin typeface="Gotham Rounded"/>
              </a:rPr>
              <a:t>akan</a:t>
            </a:r>
            <a:r>
              <a:rPr lang="en-ID" sz="3200" b="0" i="0" dirty="0">
                <a:solidFill>
                  <a:srgbClr val="343439"/>
                </a:solidFill>
                <a:effectLst/>
                <a:latin typeface="Gotham Rounded"/>
              </a:rPr>
              <a:t> </a:t>
            </a:r>
            <a:r>
              <a:rPr lang="en-ID" sz="3200" b="0" i="0" dirty="0" err="1">
                <a:solidFill>
                  <a:srgbClr val="343439"/>
                </a:solidFill>
                <a:effectLst/>
                <a:latin typeface="Gotham Rounded"/>
              </a:rPr>
              <a:t>peristiwa</a:t>
            </a:r>
            <a:r>
              <a:rPr lang="en-ID" sz="3200" b="0" i="0" dirty="0">
                <a:solidFill>
                  <a:srgbClr val="343439"/>
                </a:solidFill>
                <a:effectLst/>
                <a:latin typeface="Gotham Rounded"/>
              </a:rPr>
              <a:t> dan dunia </a:t>
            </a:r>
            <a:r>
              <a:rPr lang="en-ID" sz="3200" b="0" i="0" dirty="0" err="1">
                <a:solidFill>
                  <a:srgbClr val="343439"/>
                </a:solidFill>
                <a:effectLst/>
                <a:latin typeface="Gotham Rounded"/>
              </a:rPr>
              <a:t>melalui</a:t>
            </a:r>
            <a:r>
              <a:rPr lang="en-ID" sz="3200" b="0" i="0" dirty="0">
                <a:solidFill>
                  <a:srgbClr val="343439"/>
                </a:solidFill>
                <a:effectLst/>
                <a:latin typeface="Gotham Rounded"/>
              </a:rPr>
              <a:t> </a:t>
            </a:r>
            <a:r>
              <a:rPr lang="en-ID" sz="3200" b="0" i="0" dirty="0" err="1">
                <a:solidFill>
                  <a:srgbClr val="343439"/>
                </a:solidFill>
                <a:effectLst/>
                <a:latin typeface="Gotham Rounded"/>
              </a:rPr>
              <a:t>sebuah</a:t>
            </a:r>
            <a:r>
              <a:rPr lang="en-ID" sz="3200" b="0" i="0" dirty="0">
                <a:solidFill>
                  <a:srgbClr val="343439"/>
                </a:solidFill>
                <a:effectLst/>
                <a:latin typeface="Gotham Rounded"/>
              </a:rPr>
              <a:t> tulisan </a:t>
            </a:r>
            <a:r>
              <a:rPr lang="en-ID" sz="3200" b="0" i="0" dirty="0" err="1">
                <a:solidFill>
                  <a:srgbClr val="343439"/>
                </a:solidFill>
                <a:effectLst/>
                <a:latin typeface="Gotham Rounded"/>
              </a:rPr>
              <a:t>dengan</a:t>
            </a:r>
            <a:r>
              <a:rPr lang="en-ID" sz="3200" b="0" i="0" dirty="0">
                <a:solidFill>
                  <a:srgbClr val="343439"/>
                </a:solidFill>
                <a:effectLst/>
                <a:latin typeface="Gotham Rounded"/>
              </a:rPr>
              <a:t> </a:t>
            </a:r>
            <a:r>
              <a:rPr lang="en-ID" sz="3200" b="0" i="1" dirty="0">
                <a:solidFill>
                  <a:srgbClr val="343439"/>
                </a:solidFill>
                <a:effectLst/>
                <a:latin typeface="inherit"/>
              </a:rPr>
              <a:t>traffic click bait</a:t>
            </a:r>
            <a:r>
              <a:rPr lang="en-ID" sz="3200" b="0" i="0" dirty="0">
                <a:solidFill>
                  <a:srgbClr val="343439"/>
                </a:solidFill>
                <a:effectLst/>
                <a:latin typeface="Gotham Rounded"/>
              </a:rPr>
              <a:t> dan </a:t>
            </a:r>
            <a:r>
              <a:rPr lang="en-ID" sz="3200" b="0" i="0" dirty="0" err="1">
                <a:solidFill>
                  <a:srgbClr val="343439"/>
                </a:solidFill>
                <a:effectLst/>
                <a:latin typeface="Gotham Rounded"/>
              </a:rPr>
              <a:t>penjualan</a:t>
            </a:r>
            <a:r>
              <a:rPr lang="en-ID" sz="3200" b="0" i="0" dirty="0">
                <a:solidFill>
                  <a:srgbClr val="343439"/>
                </a:solidFill>
                <a:effectLst/>
                <a:latin typeface="Gotham Rounded"/>
              </a:rPr>
              <a:t> yang </a:t>
            </a:r>
            <a:r>
              <a:rPr lang="en-ID" sz="3200" b="0" i="0" dirty="0" err="1">
                <a:solidFill>
                  <a:srgbClr val="343439"/>
                </a:solidFill>
                <a:effectLst/>
                <a:latin typeface="Gotham Rounded"/>
              </a:rPr>
              <a:t>tinggi</a:t>
            </a:r>
            <a:r>
              <a:rPr lang="en-ID" sz="3200" b="0" i="0" dirty="0">
                <a:solidFill>
                  <a:srgbClr val="343439"/>
                </a:solidFill>
                <a:effectLst/>
                <a:latin typeface="Gotham Rounded"/>
              </a:rPr>
              <a:t>.</a:t>
            </a:r>
            <a:endParaRPr lang="en-ID" sz="3000" dirty="0">
              <a:latin typeface="Oswald"/>
              <a:ea typeface="Oswald"/>
              <a:cs typeface="Oswald"/>
              <a:sym typeface="Oswald"/>
            </a:endParaRPr>
          </a:p>
        </p:txBody>
      </p:sp>
    </p:spTree>
    <p:extLst>
      <p:ext uri="{BB962C8B-B14F-4D97-AF65-F5344CB8AC3E}">
        <p14:creationId xmlns:p14="http://schemas.microsoft.com/office/powerpoint/2010/main" val="2079297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0"/>
          <p:cNvSpPr txBox="1">
            <a:spLocks noGrp="1"/>
          </p:cNvSpPr>
          <p:nvPr>
            <p:ph type="title" idx="4294967295"/>
          </p:nvPr>
        </p:nvSpPr>
        <p:spPr>
          <a:xfrm>
            <a:off x="0" y="1864020"/>
            <a:ext cx="4463511" cy="573088"/>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4400" b="1" u="sng" dirty="0" err="1">
                <a:solidFill>
                  <a:srgbClr val="18919B"/>
                </a:solidFill>
                <a:highlight>
                  <a:schemeClr val="lt2"/>
                </a:highlight>
                <a:latin typeface="Roboto" panose="02000000000000000000" pitchFamily="2" charset="0"/>
                <a:ea typeface="Roboto" panose="02000000000000000000" pitchFamily="2" charset="0"/>
              </a:rPr>
              <a:t>Pengalaman</a:t>
            </a:r>
            <a:r>
              <a:rPr lang="en-US" sz="4400" b="1" u="sng" dirty="0">
                <a:solidFill>
                  <a:srgbClr val="18919B"/>
                </a:solidFill>
                <a:highlight>
                  <a:schemeClr val="lt2"/>
                </a:highlight>
                <a:latin typeface="Roboto" panose="02000000000000000000" pitchFamily="2" charset="0"/>
                <a:ea typeface="Roboto" panose="02000000000000000000" pitchFamily="2" charset="0"/>
              </a:rPr>
              <a:t> </a:t>
            </a:r>
          </a:p>
        </p:txBody>
      </p:sp>
      <p:sp>
        <p:nvSpPr>
          <p:cNvPr id="165" name="Google Shape;165;p30"/>
          <p:cNvSpPr txBox="1">
            <a:spLocks noGrp="1"/>
          </p:cNvSpPr>
          <p:nvPr>
            <p:ph type="body" idx="4294967295"/>
          </p:nvPr>
        </p:nvSpPr>
        <p:spPr>
          <a:xfrm>
            <a:off x="4920713" y="875654"/>
            <a:ext cx="3812581" cy="3335337"/>
          </a:xfrm>
          <a:prstGeom prst="rect">
            <a:avLst/>
          </a:prstGeom>
        </p:spPr>
        <p:txBody>
          <a:bodyPr spcFirstLastPara="1" wrap="square" lIns="91425" tIns="91425" rIns="91425" bIns="91425" anchor="t" anchorCtr="0">
            <a:normAutofit/>
          </a:bodyPr>
          <a:lstStyle/>
          <a:p>
            <a:pPr marL="457200" lvl="0" indent="-355600" algn="l" rtl="0">
              <a:spcBef>
                <a:spcPts val="1200"/>
              </a:spcBef>
              <a:spcAft>
                <a:spcPts val="0"/>
              </a:spcAft>
              <a:buClr>
                <a:srgbClr val="233143"/>
              </a:buClr>
              <a:buSzPts val="2000"/>
              <a:buFont typeface="Oswald"/>
              <a:buChar char="●"/>
            </a:pPr>
            <a:r>
              <a:rPr lang="en-US" sz="2000" dirty="0" err="1">
                <a:solidFill>
                  <a:srgbClr val="18919B"/>
                </a:solidFill>
                <a:latin typeface="Roboto" panose="02000000000000000000" pitchFamily="2" charset="0"/>
                <a:ea typeface="Roboto" panose="02000000000000000000" pitchFamily="2" charset="0"/>
                <a:cs typeface="Oswald"/>
                <a:sym typeface="Oswald"/>
              </a:rPr>
              <a:t>Pengalaman</a:t>
            </a:r>
            <a:r>
              <a:rPr lang="en-US" sz="2000" dirty="0">
                <a:solidFill>
                  <a:srgbClr val="18919B"/>
                </a:solidFill>
                <a:latin typeface="Roboto" panose="02000000000000000000" pitchFamily="2" charset="0"/>
                <a:ea typeface="Roboto" panose="02000000000000000000" pitchFamily="2" charset="0"/>
                <a:cs typeface="Oswald"/>
                <a:sym typeface="Oswald"/>
              </a:rPr>
              <a:t> </a:t>
            </a:r>
            <a:r>
              <a:rPr lang="en-US" sz="2000" dirty="0" err="1">
                <a:solidFill>
                  <a:srgbClr val="18919B"/>
                </a:solidFill>
                <a:latin typeface="Roboto" panose="02000000000000000000" pitchFamily="2" charset="0"/>
                <a:ea typeface="Roboto" panose="02000000000000000000" pitchFamily="2" charset="0"/>
                <a:cs typeface="Oswald"/>
                <a:sym typeface="Oswald"/>
              </a:rPr>
              <a:t>Kerja</a:t>
            </a:r>
            <a:endParaRPr lang="en-US" sz="2000" dirty="0">
              <a:solidFill>
                <a:srgbClr val="18919B"/>
              </a:solidFill>
              <a:latin typeface="Roboto" panose="02000000000000000000" pitchFamily="2" charset="0"/>
              <a:ea typeface="Roboto" panose="02000000000000000000" pitchFamily="2" charset="0"/>
              <a:cs typeface="Oswald"/>
              <a:sym typeface="Oswald"/>
            </a:endParaRPr>
          </a:p>
          <a:p>
            <a:pPr marL="457200" lvl="0" indent="-355600" algn="l" rtl="0">
              <a:spcBef>
                <a:spcPts val="1200"/>
              </a:spcBef>
              <a:spcAft>
                <a:spcPts val="0"/>
              </a:spcAft>
              <a:buClr>
                <a:srgbClr val="233143"/>
              </a:buClr>
              <a:buSzPts val="2000"/>
              <a:buFont typeface="Oswald"/>
              <a:buChar char="●"/>
            </a:pPr>
            <a:r>
              <a:rPr lang="en-US" sz="2000" dirty="0" err="1">
                <a:solidFill>
                  <a:srgbClr val="18919B"/>
                </a:solidFill>
                <a:latin typeface="Roboto" panose="02000000000000000000" pitchFamily="2" charset="0"/>
                <a:ea typeface="Roboto" panose="02000000000000000000" pitchFamily="2" charset="0"/>
                <a:cs typeface="Oswald"/>
                <a:sym typeface="Oswald"/>
              </a:rPr>
              <a:t>Pengalaman</a:t>
            </a:r>
            <a:r>
              <a:rPr lang="en-US" sz="2000" dirty="0">
                <a:solidFill>
                  <a:srgbClr val="18919B"/>
                </a:solidFill>
                <a:latin typeface="Roboto" panose="02000000000000000000" pitchFamily="2" charset="0"/>
                <a:ea typeface="Roboto" panose="02000000000000000000" pitchFamily="2" charset="0"/>
                <a:cs typeface="Oswald"/>
                <a:sym typeface="Oswald"/>
              </a:rPr>
              <a:t> </a:t>
            </a:r>
            <a:r>
              <a:rPr lang="en-US" sz="2000" dirty="0" err="1">
                <a:solidFill>
                  <a:srgbClr val="18919B"/>
                </a:solidFill>
                <a:latin typeface="Roboto" panose="02000000000000000000" pitchFamily="2" charset="0"/>
                <a:ea typeface="Roboto" panose="02000000000000000000" pitchFamily="2" charset="0"/>
                <a:cs typeface="Oswald"/>
                <a:sym typeface="Oswald"/>
              </a:rPr>
              <a:t>Organisasi</a:t>
            </a:r>
            <a:endParaRPr lang="en-US" sz="2000" dirty="0">
              <a:solidFill>
                <a:srgbClr val="18919B"/>
              </a:solidFill>
              <a:latin typeface="Roboto" panose="02000000000000000000" pitchFamily="2" charset="0"/>
              <a:ea typeface="Roboto" panose="02000000000000000000" pitchFamily="2" charset="0"/>
              <a:cs typeface="Oswald"/>
              <a:sym typeface="Oswald"/>
            </a:endParaRPr>
          </a:p>
          <a:p>
            <a:pPr marL="457200" lvl="0" indent="-355600" algn="l" rtl="0">
              <a:spcBef>
                <a:spcPts val="1200"/>
              </a:spcBef>
              <a:spcAft>
                <a:spcPts val="0"/>
              </a:spcAft>
              <a:buClr>
                <a:srgbClr val="233143"/>
              </a:buClr>
              <a:buSzPts val="2000"/>
              <a:buFont typeface="Oswald"/>
              <a:buChar char="●"/>
            </a:pPr>
            <a:r>
              <a:rPr lang="en-US" sz="2000" dirty="0">
                <a:solidFill>
                  <a:srgbClr val="18919B"/>
                </a:solidFill>
                <a:latin typeface="Roboto" panose="02000000000000000000" pitchFamily="2" charset="0"/>
                <a:ea typeface="Roboto" panose="02000000000000000000" pitchFamily="2" charset="0"/>
                <a:cs typeface="Oswald"/>
                <a:sym typeface="Oswald"/>
              </a:rPr>
              <a:t>Volunteer</a:t>
            </a:r>
          </a:p>
          <a:p>
            <a:pPr marL="457200" lvl="0" indent="-355600" algn="l" rtl="0">
              <a:spcBef>
                <a:spcPts val="1200"/>
              </a:spcBef>
              <a:spcAft>
                <a:spcPts val="0"/>
              </a:spcAft>
              <a:buClr>
                <a:srgbClr val="233143"/>
              </a:buClr>
              <a:buSzPts val="2000"/>
              <a:buFont typeface="Oswald"/>
              <a:buChar char="●"/>
            </a:pPr>
            <a:r>
              <a:rPr lang="en-US" sz="2000" dirty="0" err="1">
                <a:solidFill>
                  <a:srgbClr val="18919B"/>
                </a:solidFill>
                <a:latin typeface="Roboto" panose="02000000000000000000" pitchFamily="2" charset="0"/>
                <a:ea typeface="Roboto" panose="02000000000000000000" pitchFamily="2" charset="0"/>
                <a:cs typeface="Oswald"/>
                <a:sym typeface="Oswald"/>
              </a:rPr>
              <a:t>Magang</a:t>
            </a:r>
            <a:endParaRPr lang="en-US" sz="2000" dirty="0">
              <a:solidFill>
                <a:srgbClr val="18919B"/>
              </a:solidFill>
              <a:latin typeface="Roboto" panose="02000000000000000000" pitchFamily="2" charset="0"/>
              <a:ea typeface="Roboto" panose="02000000000000000000" pitchFamily="2" charset="0"/>
              <a:cs typeface="Oswald"/>
              <a:sym typeface="Oswald"/>
            </a:endParaRPr>
          </a:p>
          <a:p>
            <a:pPr marL="457200" lvl="0" indent="-355600" algn="l" rtl="0">
              <a:spcBef>
                <a:spcPts val="1200"/>
              </a:spcBef>
              <a:spcAft>
                <a:spcPts val="0"/>
              </a:spcAft>
              <a:buClr>
                <a:srgbClr val="233143"/>
              </a:buClr>
              <a:buSzPts val="2000"/>
              <a:buFont typeface="Oswald"/>
              <a:buChar char="●"/>
            </a:pPr>
            <a:r>
              <a:rPr lang="en-US" sz="2000" i="1" dirty="0">
                <a:solidFill>
                  <a:srgbClr val="18919B"/>
                </a:solidFill>
                <a:latin typeface="Roboto" panose="02000000000000000000" pitchFamily="2" charset="0"/>
                <a:ea typeface="Roboto" panose="02000000000000000000" pitchFamily="2" charset="0"/>
                <a:cs typeface="Oswald"/>
                <a:sym typeface="Oswald"/>
              </a:rPr>
              <a:t>Freelance</a:t>
            </a:r>
            <a:endParaRPr sz="2000" i="1" dirty="0">
              <a:solidFill>
                <a:srgbClr val="18919B"/>
              </a:solidFill>
              <a:latin typeface="Roboto" panose="02000000000000000000" pitchFamily="2" charset="0"/>
              <a:ea typeface="Roboto" panose="02000000000000000000" pitchFamily="2" charset="0"/>
              <a:cs typeface="Oswald"/>
              <a:sym typeface="Oswald"/>
            </a:endParaRPr>
          </a:p>
          <a:p>
            <a:pPr marL="0" lvl="0" indent="0" algn="l" rtl="0">
              <a:spcBef>
                <a:spcPts val="1200"/>
              </a:spcBef>
              <a:spcAft>
                <a:spcPts val="1200"/>
              </a:spcAft>
              <a:buNone/>
            </a:pPr>
            <a:endParaRPr dirty="0">
              <a:solidFill>
                <a:srgbClr val="18919B"/>
              </a:solidFill>
              <a:latin typeface="Roboto" panose="02000000000000000000" pitchFamily="2" charset="0"/>
              <a:ea typeface="Roboto" panose="02000000000000000000" pitchFamily="2" charset="0"/>
            </a:endParaRPr>
          </a:p>
        </p:txBody>
      </p:sp>
      <p:cxnSp>
        <p:nvCxnSpPr>
          <p:cNvPr id="5" name="Straight Connector 4">
            <a:extLst>
              <a:ext uri="{FF2B5EF4-FFF2-40B4-BE49-F238E27FC236}">
                <a16:creationId xmlns:a16="http://schemas.microsoft.com/office/drawing/2014/main" id="{75B33384-2DE8-6A8F-D940-E05AE9577FDC}"/>
              </a:ext>
            </a:extLst>
          </p:cNvPr>
          <p:cNvCxnSpPr/>
          <p:nvPr/>
        </p:nvCxnSpPr>
        <p:spPr>
          <a:xfrm>
            <a:off x="4463512" y="875654"/>
            <a:ext cx="0" cy="3122909"/>
          </a:xfrm>
          <a:prstGeom prst="line">
            <a:avLst/>
          </a:prstGeom>
          <a:ln>
            <a:solidFill>
              <a:srgbClr val="078D92"/>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56118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69"/>
        <p:cNvGrpSpPr/>
        <p:nvPr/>
      </p:nvGrpSpPr>
      <p:grpSpPr>
        <a:xfrm>
          <a:off x="0" y="0"/>
          <a:ext cx="0" cy="0"/>
          <a:chOff x="0" y="0"/>
          <a:chExt cx="0" cy="0"/>
        </a:xfrm>
      </p:grpSpPr>
      <p:sp>
        <p:nvSpPr>
          <p:cNvPr id="2170" name="Google Shape;2170;p41"/>
          <p:cNvSpPr txBox="1">
            <a:spLocks noGrp="1"/>
          </p:cNvSpPr>
          <p:nvPr>
            <p:ph type="subTitle" idx="1"/>
          </p:nvPr>
        </p:nvSpPr>
        <p:spPr>
          <a:xfrm>
            <a:off x="683568" y="2715766"/>
            <a:ext cx="4752528" cy="1600226"/>
          </a:xfrm>
          <a:prstGeom prst="rect">
            <a:avLst/>
          </a:prstGeom>
        </p:spPr>
        <p:txBody>
          <a:bodyPr spcFirstLastPara="1" wrap="square" lIns="91425" tIns="91425" rIns="91425" bIns="91425" anchor="ctr" anchorCtr="0">
            <a:noAutofit/>
          </a:bodyPr>
          <a:lstStyle/>
          <a:p>
            <a:pPr marL="0" lvl="0" indent="0"/>
            <a:r>
              <a:rPr lang="en-US" dirty="0"/>
              <a:t>HR Consultant  </a:t>
            </a:r>
            <a:br>
              <a:rPr lang="en-US" dirty="0"/>
            </a:br>
            <a:r>
              <a:rPr lang="en-US" dirty="0" err="1"/>
              <a:t>Myskill</a:t>
            </a:r>
            <a:r>
              <a:rPr lang="en-US" dirty="0"/>
              <a:t> </a:t>
            </a:r>
          </a:p>
          <a:p>
            <a:pPr marL="0" lvl="0" indent="0"/>
            <a:endParaRPr lang="en-US" dirty="0"/>
          </a:p>
          <a:p>
            <a:pPr marL="0" lvl="0" indent="0"/>
            <a:r>
              <a:rPr lang="en-US" dirty="0" err="1"/>
              <a:t>Berpengalaman</a:t>
            </a:r>
            <a:r>
              <a:rPr lang="en-US" dirty="0"/>
              <a:t> </a:t>
            </a:r>
            <a:r>
              <a:rPr lang="en-US" dirty="0" err="1"/>
              <a:t>sebagai</a:t>
            </a:r>
            <a:r>
              <a:rPr lang="en-US" dirty="0"/>
              <a:t> HR Manager </a:t>
            </a:r>
            <a:r>
              <a:rPr lang="en-US" dirty="0" err="1"/>
              <a:t>selama</a:t>
            </a:r>
            <a:r>
              <a:rPr lang="en-US" dirty="0"/>
              <a:t> 2 </a:t>
            </a:r>
            <a:r>
              <a:rPr lang="en-US" dirty="0" err="1"/>
              <a:t>tahun</a:t>
            </a:r>
            <a:r>
              <a:rPr lang="en-US" dirty="0"/>
              <a:t> </a:t>
            </a:r>
          </a:p>
          <a:p>
            <a:pPr marL="0" lvl="0" indent="0"/>
            <a:endParaRPr lang="en-US" dirty="0"/>
          </a:p>
          <a:p>
            <a:pPr marL="0" lvl="0" indent="0"/>
            <a:r>
              <a:rPr lang="en-US" dirty="0"/>
              <a:t>Certified HR Administrator, Officer and Development by HRM Indonesia (2018)</a:t>
            </a:r>
          </a:p>
          <a:p>
            <a:pPr marL="0" lvl="0" indent="0"/>
            <a:endParaRPr lang="en-ID" dirty="0"/>
          </a:p>
          <a:p>
            <a:pPr marL="0" lvl="0" indent="0"/>
            <a:r>
              <a:rPr lang="en-ID" dirty="0"/>
              <a:t>UIN </a:t>
            </a:r>
            <a:r>
              <a:rPr lang="en-ID" dirty="0" err="1"/>
              <a:t>Sunan</a:t>
            </a:r>
            <a:r>
              <a:rPr lang="en-ID" dirty="0"/>
              <a:t> </a:t>
            </a:r>
            <a:r>
              <a:rPr lang="en-ID" dirty="0" err="1"/>
              <a:t>Gunung</a:t>
            </a:r>
            <a:r>
              <a:rPr lang="en-ID" dirty="0"/>
              <a:t> </a:t>
            </a:r>
            <a:r>
              <a:rPr lang="en-ID" dirty="0" err="1"/>
              <a:t>Djati</a:t>
            </a:r>
            <a:r>
              <a:rPr lang="en-ID" dirty="0"/>
              <a:t> Bandung</a:t>
            </a:r>
            <a:endParaRPr lang="en-US" dirty="0"/>
          </a:p>
          <a:p>
            <a:pPr marL="0" lvl="0" indent="0" algn="l" rtl="0">
              <a:spcBef>
                <a:spcPts val="0"/>
              </a:spcBef>
              <a:spcAft>
                <a:spcPts val="0"/>
              </a:spcAft>
              <a:buNone/>
            </a:pP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096" y="402814"/>
            <a:ext cx="3024336" cy="3999928"/>
          </a:xfrm>
          <a:prstGeom prst="rect">
            <a:avLst/>
          </a:prstGeom>
        </p:spPr>
      </p:pic>
      <p:sp>
        <p:nvSpPr>
          <p:cNvPr id="2172" name="Google Shape;2172;p41"/>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1"/>
          <p:cNvSpPr txBox="1">
            <a:spLocks noGrp="1"/>
          </p:cNvSpPr>
          <p:nvPr>
            <p:ph type="ctrTitle"/>
          </p:nvPr>
        </p:nvSpPr>
        <p:spPr>
          <a:xfrm>
            <a:off x="671449" y="1875052"/>
            <a:ext cx="3895505" cy="120634"/>
          </a:xfrm>
          <a:prstGeom prst="rect">
            <a:avLst/>
          </a:prstGeom>
        </p:spPr>
        <p:txBody>
          <a:bodyPr spcFirstLastPara="1" wrap="square" lIns="91425" tIns="91425" rIns="91425" bIns="91425" anchor="ctr" anchorCtr="0">
            <a:noAutofit/>
          </a:bodyPr>
          <a:lstStyle/>
          <a:p>
            <a:pPr lvl="0"/>
            <a:r>
              <a:rPr lang="en-US" dirty="0" err="1"/>
              <a:t>Rahmalia</a:t>
            </a:r>
            <a:r>
              <a:rPr lang="en-US" dirty="0"/>
              <a:t> </a:t>
            </a:r>
            <a:r>
              <a:rPr lang="en-US" dirty="0" err="1"/>
              <a:t>Roudhoturrohmah</a:t>
            </a:r>
            <a:r>
              <a:rPr lang="en-US" dirty="0"/>
              <a:t> </a:t>
            </a:r>
            <a:br>
              <a:rPr lang="en-US" dirty="0"/>
            </a:br>
            <a:endParaRPr dirty="0"/>
          </a:p>
        </p:txBody>
      </p:sp>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4587974"/>
            <a:ext cx="1609725"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Google Shape;87;p16"/>
          <p:cNvPicPr preferRelativeResize="0"/>
          <p:nvPr/>
        </p:nvPicPr>
        <p:blipFill>
          <a:blip r:embed="rId5">
            <a:alphaModFix/>
          </a:blip>
          <a:stretch>
            <a:fillRect/>
          </a:stretch>
        </p:blipFill>
        <p:spPr>
          <a:xfrm>
            <a:off x="8412581" y="4765450"/>
            <a:ext cx="558450" cy="26280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0"/>
          <p:cNvSpPr txBox="1">
            <a:spLocks noGrp="1"/>
          </p:cNvSpPr>
          <p:nvPr>
            <p:ph type="title" idx="4294967295"/>
          </p:nvPr>
        </p:nvSpPr>
        <p:spPr>
          <a:xfrm>
            <a:off x="61993" y="1771030"/>
            <a:ext cx="4401517" cy="573088"/>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b="1" dirty="0">
                <a:solidFill>
                  <a:srgbClr val="18919B"/>
                </a:solidFill>
                <a:highlight>
                  <a:schemeClr val="lt2"/>
                </a:highlight>
                <a:latin typeface="Roboto" panose="02000000000000000000" pitchFamily="2" charset="0"/>
                <a:ea typeface="Roboto" panose="02000000000000000000" pitchFamily="2" charset="0"/>
              </a:rPr>
              <a:t>Hal yang </a:t>
            </a:r>
            <a:r>
              <a:rPr lang="en-US" b="1" dirty="0" err="1">
                <a:solidFill>
                  <a:srgbClr val="18919B"/>
                </a:solidFill>
                <a:highlight>
                  <a:schemeClr val="lt2"/>
                </a:highlight>
                <a:latin typeface="Roboto" panose="02000000000000000000" pitchFamily="2" charset="0"/>
                <a:ea typeface="Roboto" panose="02000000000000000000" pitchFamily="2" charset="0"/>
              </a:rPr>
              <a:t>perlu</a:t>
            </a:r>
            <a:r>
              <a:rPr lang="en-US" b="1" dirty="0">
                <a:solidFill>
                  <a:srgbClr val="18919B"/>
                </a:solidFill>
                <a:highlight>
                  <a:schemeClr val="lt2"/>
                </a:highlight>
                <a:latin typeface="Roboto" panose="02000000000000000000" pitchFamily="2" charset="0"/>
                <a:ea typeface="Roboto" panose="02000000000000000000" pitchFamily="2" charset="0"/>
              </a:rPr>
              <a:t> </a:t>
            </a:r>
            <a:r>
              <a:rPr lang="en-US" b="1" dirty="0" err="1">
                <a:solidFill>
                  <a:srgbClr val="18919B"/>
                </a:solidFill>
                <a:highlight>
                  <a:schemeClr val="lt2"/>
                </a:highlight>
                <a:latin typeface="Roboto" panose="02000000000000000000" pitchFamily="2" charset="0"/>
                <a:ea typeface="Roboto" panose="02000000000000000000" pitchFamily="2" charset="0"/>
              </a:rPr>
              <a:t>dicantumkan</a:t>
            </a:r>
            <a:r>
              <a:rPr lang="en-US" b="1" dirty="0">
                <a:solidFill>
                  <a:srgbClr val="18919B"/>
                </a:solidFill>
                <a:highlight>
                  <a:schemeClr val="lt2"/>
                </a:highlight>
                <a:latin typeface="Roboto" panose="02000000000000000000" pitchFamily="2" charset="0"/>
                <a:ea typeface="Roboto" panose="02000000000000000000" pitchFamily="2" charset="0"/>
              </a:rPr>
              <a:t> </a:t>
            </a:r>
            <a:r>
              <a:rPr lang="en-US" b="1" dirty="0" err="1">
                <a:solidFill>
                  <a:srgbClr val="18919B"/>
                </a:solidFill>
                <a:highlight>
                  <a:schemeClr val="lt2"/>
                </a:highlight>
                <a:latin typeface="Roboto" panose="02000000000000000000" pitchFamily="2" charset="0"/>
                <a:ea typeface="Roboto" panose="02000000000000000000" pitchFamily="2" charset="0"/>
              </a:rPr>
              <a:t>dalam</a:t>
            </a:r>
            <a:r>
              <a:rPr lang="en-US" b="1" dirty="0">
                <a:solidFill>
                  <a:srgbClr val="18919B"/>
                </a:solidFill>
                <a:highlight>
                  <a:schemeClr val="lt2"/>
                </a:highlight>
                <a:latin typeface="Roboto" panose="02000000000000000000" pitchFamily="2" charset="0"/>
                <a:ea typeface="Roboto" panose="02000000000000000000" pitchFamily="2" charset="0"/>
              </a:rPr>
              <a:t> </a:t>
            </a:r>
            <a:r>
              <a:rPr lang="en-US" b="1" dirty="0" err="1">
                <a:solidFill>
                  <a:srgbClr val="18919B"/>
                </a:solidFill>
                <a:highlight>
                  <a:schemeClr val="lt2"/>
                </a:highlight>
                <a:latin typeface="Roboto" panose="02000000000000000000" pitchFamily="2" charset="0"/>
                <a:ea typeface="Roboto" panose="02000000000000000000" pitchFamily="2" charset="0"/>
              </a:rPr>
              <a:t>bagian</a:t>
            </a:r>
            <a:r>
              <a:rPr lang="en-US" b="1" dirty="0">
                <a:solidFill>
                  <a:srgbClr val="18919B"/>
                </a:solidFill>
                <a:highlight>
                  <a:schemeClr val="lt2"/>
                </a:highlight>
                <a:latin typeface="Roboto" panose="02000000000000000000" pitchFamily="2" charset="0"/>
                <a:ea typeface="Roboto" panose="02000000000000000000" pitchFamily="2" charset="0"/>
              </a:rPr>
              <a:t> </a:t>
            </a:r>
            <a:r>
              <a:rPr lang="en-US" b="1" dirty="0" err="1">
                <a:solidFill>
                  <a:srgbClr val="18919B"/>
                </a:solidFill>
                <a:highlight>
                  <a:schemeClr val="lt2"/>
                </a:highlight>
                <a:latin typeface="Roboto" panose="02000000000000000000" pitchFamily="2" charset="0"/>
                <a:ea typeface="Roboto" panose="02000000000000000000" pitchFamily="2" charset="0"/>
              </a:rPr>
              <a:t>Pengalaman</a:t>
            </a:r>
            <a:r>
              <a:rPr lang="en-US" b="1" dirty="0">
                <a:solidFill>
                  <a:srgbClr val="18919B"/>
                </a:solidFill>
                <a:highlight>
                  <a:schemeClr val="lt2"/>
                </a:highlight>
                <a:latin typeface="Roboto" panose="02000000000000000000" pitchFamily="2" charset="0"/>
                <a:ea typeface="Roboto" panose="02000000000000000000" pitchFamily="2" charset="0"/>
              </a:rPr>
              <a:t> </a:t>
            </a:r>
          </a:p>
        </p:txBody>
      </p:sp>
      <p:sp>
        <p:nvSpPr>
          <p:cNvPr id="165" name="Google Shape;165;p30"/>
          <p:cNvSpPr txBox="1">
            <a:spLocks noGrp="1"/>
          </p:cNvSpPr>
          <p:nvPr>
            <p:ph type="body" idx="4294967295"/>
          </p:nvPr>
        </p:nvSpPr>
        <p:spPr>
          <a:xfrm>
            <a:off x="4920713" y="1185620"/>
            <a:ext cx="4161294" cy="3335337"/>
          </a:xfrm>
          <a:prstGeom prst="rect">
            <a:avLst/>
          </a:prstGeom>
        </p:spPr>
        <p:txBody>
          <a:bodyPr spcFirstLastPara="1" wrap="square" lIns="91425" tIns="91425" rIns="91425" bIns="91425" anchor="t" anchorCtr="0">
            <a:normAutofit lnSpcReduction="10000"/>
          </a:bodyPr>
          <a:lstStyle/>
          <a:p>
            <a:pPr marL="457200" lvl="0" indent="-355600" algn="l" rtl="0">
              <a:spcBef>
                <a:spcPts val="1200"/>
              </a:spcBef>
              <a:spcAft>
                <a:spcPts val="0"/>
              </a:spcAft>
              <a:buClr>
                <a:srgbClr val="233143"/>
              </a:buClr>
              <a:buSzPts val="2000"/>
              <a:buFont typeface="Oswald"/>
              <a:buChar char="●"/>
            </a:pPr>
            <a:r>
              <a:rPr lang="en-US" sz="2000" dirty="0">
                <a:solidFill>
                  <a:srgbClr val="18919B"/>
                </a:solidFill>
                <a:latin typeface="Roboto" panose="02000000000000000000" pitchFamily="2" charset="0"/>
                <a:ea typeface="Roboto" panose="02000000000000000000" pitchFamily="2" charset="0"/>
                <a:cs typeface="Oswald"/>
                <a:sym typeface="Oswald"/>
              </a:rPr>
              <a:t>Job title / </a:t>
            </a:r>
            <a:r>
              <a:rPr lang="en-US" sz="2000" dirty="0" err="1">
                <a:solidFill>
                  <a:srgbClr val="18919B"/>
                </a:solidFill>
                <a:latin typeface="Roboto" panose="02000000000000000000" pitchFamily="2" charset="0"/>
                <a:ea typeface="Roboto" panose="02000000000000000000" pitchFamily="2" charset="0"/>
                <a:cs typeface="Oswald"/>
                <a:sym typeface="Oswald"/>
              </a:rPr>
              <a:t>Posisi</a:t>
            </a:r>
            <a:endParaRPr lang="en-US" sz="2000" dirty="0">
              <a:solidFill>
                <a:srgbClr val="18919B"/>
              </a:solidFill>
              <a:latin typeface="Roboto" panose="02000000000000000000" pitchFamily="2" charset="0"/>
              <a:ea typeface="Roboto" panose="02000000000000000000" pitchFamily="2" charset="0"/>
              <a:cs typeface="Oswald"/>
              <a:sym typeface="Oswald"/>
            </a:endParaRPr>
          </a:p>
          <a:p>
            <a:pPr marL="457200" lvl="0" indent="-355600" algn="l" rtl="0">
              <a:spcBef>
                <a:spcPts val="1200"/>
              </a:spcBef>
              <a:spcAft>
                <a:spcPts val="0"/>
              </a:spcAft>
              <a:buClr>
                <a:srgbClr val="233143"/>
              </a:buClr>
              <a:buSzPts val="2000"/>
              <a:buFont typeface="Oswald"/>
              <a:buChar char="●"/>
            </a:pPr>
            <a:r>
              <a:rPr lang="en-US" sz="2000" dirty="0">
                <a:solidFill>
                  <a:srgbClr val="18919B"/>
                </a:solidFill>
                <a:latin typeface="Roboto" panose="02000000000000000000" pitchFamily="2" charset="0"/>
                <a:ea typeface="Roboto" panose="02000000000000000000" pitchFamily="2" charset="0"/>
                <a:cs typeface="Oswald"/>
                <a:sym typeface="Oswald"/>
              </a:rPr>
              <a:t>Nama </a:t>
            </a:r>
            <a:r>
              <a:rPr lang="en-US" sz="2000" dirty="0" err="1">
                <a:solidFill>
                  <a:srgbClr val="18919B"/>
                </a:solidFill>
                <a:latin typeface="Roboto" panose="02000000000000000000" pitchFamily="2" charset="0"/>
                <a:ea typeface="Roboto" panose="02000000000000000000" pitchFamily="2" charset="0"/>
                <a:cs typeface="Oswald"/>
                <a:sym typeface="Oswald"/>
              </a:rPr>
              <a:t>perusahaan</a:t>
            </a:r>
            <a:r>
              <a:rPr lang="en-US" sz="2000" dirty="0">
                <a:solidFill>
                  <a:srgbClr val="18919B"/>
                </a:solidFill>
                <a:latin typeface="Roboto" panose="02000000000000000000" pitchFamily="2" charset="0"/>
                <a:ea typeface="Roboto" panose="02000000000000000000" pitchFamily="2" charset="0"/>
                <a:cs typeface="Oswald"/>
                <a:sym typeface="Oswald"/>
              </a:rPr>
              <a:t>/ </a:t>
            </a:r>
            <a:r>
              <a:rPr lang="en-US" sz="2000" dirty="0" err="1">
                <a:solidFill>
                  <a:srgbClr val="18919B"/>
                </a:solidFill>
                <a:latin typeface="Roboto" panose="02000000000000000000" pitchFamily="2" charset="0"/>
                <a:ea typeface="Roboto" panose="02000000000000000000" pitchFamily="2" charset="0"/>
                <a:cs typeface="Oswald"/>
                <a:sym typeface="Oswald"/>
              </a:rPr>
              <a:t>Organisasi</a:t>
            </a:r>
            <a:r>
              <a:rPr lang="en-US" sz="2000" dirty="0">
                <a:solidFill>
                  <a:srgbClr val="18919B"/>
                </a:solidFill>
                <a:latin typeface="Roboto" panose="02000000000000000000" pitchFamily="2" charset="0"/>
                <a:ea typeface="Roboto" panose="02000000000000000000" pitchFamily="2" charset="0"/>
                <a:cs typeface="Oswald"/>
                <a:sym typeface="Oswald"/>
              </a:rPr>
              <a:t>, </a:t>
            </a:r>
            <a:r>
              <a:rPr lang="en-US" sz="2000" dirty="0" err="1">
                <a:solidFill>
                  <a:srgbClr val="18919B"/>
                </a:solidFill>
                <a:latin typeface="Roboto" panose="02000000000000000000" pitchFamily="2" charset="0"/>
                <a:ea typeface="Roboto" panose="02000000000000000000" pitchFamily="2" charset="0"/>
                <a:cs typeface="Oswald"/>
                <a:sym typeface="Oswald"/>
              </a:rPr>
              <a:t>lokasi</a:t>
            </a:r>
            <a:r>
              <a:rPr lang="en-US" sz="2000" dirty="0">
                <a:solidFill>
                  <a:srgbClr val="18919B"/>
                </a:solidFill>
                <a:latin typeface="Roboto" panose="02000000000000000000" pitchFamily="2" charset="0"/>
                <a:ea typeface="Roboto" panose="02000000000000000000" pitchFamily="2" charset="0"/>
                <a:cs typeface="Oswald"/>
                <a:sym typeface="Oswald"/>
              </a:rPr>
              <a:t> </a:t>
            </a:r>
            <a:r>
              <a:rPr lang="en-US" sz="2000" dirty="0" err="1">
                <a:solidFill>
                  <a:srgbClr val="18919B"/>
                </a:solidFill>
                <a:latin typeface="Roboto" panose="02000000000000000000" pitchFamily="2" charset="0"/>
                <a:ea typeface="Roboto" panose="02000000000000000000" pitchFamily="2" charset="0"/>
                <a:cs typeface="Oswald"/>
                <a:sym typeface="Oswald"/>
              </a:rPr>
              <a:t>perus</a:t>
            </a:r>
            <a:r>
              <a:rPr lang="id-ID" sz="2000" dirty="0">
                <a:solidFill>
                  <a:srgbClr val="18919B"/>
                </a:solidFill>
                <a:latin typeface="Roboto" panose="02000000000000000000" pitchFamily="2" charset="0"/>
                <a:ea typeface="Roboto" panose="02000000000000000000" pitchFamily="2" charset="0"/>
                <a:cs typeface="Oswald"/>
                <a:sym typeface="Oswald"/>
              </a:rPr>
              <a:t>a</a:t>
            </a:r>
            <a:r>
              <a:rPr lang="en-US" sz="2000" dirty="0" err="1">
                <a:solidFill>
                  <a:srgbClr val="18919B"/>
                </a:solidFill>
                <a:latin typeface="Roboto" panose="02000000000000000000" pitchFamily="2" charset="0"/>
                <a:ea typeface="Roboto" panose="02000000000000000000" pitchFamily="2" charset="0"/>
                <a:cs typeface="Oswald"/>
                <a:sym typeface="Oswald"/>
              </a:rPr>
              <a:t>haan</a:t>
            </a:r>
            <a:r>
              <a:rPr lang="en-US" sz="2000" dirty="0">
                <a:solidFill>
                  <a:srgbClr val="18919B"/>
                </a:solidFill>
                <a:latin typeface="Roboto" panose="02000000000000000000" pitchFamily="2" charset="0"/>
                <a:ea typeface="Roboto" panose="02000000000000000000" pitchFamily="2" charset="0"/>
                <a:cs typeface="Oswald"/>
                <a:sym typeface="Oswald"/>
              </a:rPr>
              <a:t>, </a:t>
            </a:r>
            <a:r>
              <a:rPr lang="en-US" sz="2000" dirty="0" err="1">
                <a:solidFill>
                  <a:srgbClr val="18919B"/>
                </a:solidFill>
                <a:latin typeface="Roboto" panose="02000000000000000000" pitchFamily="2" charset="0"/>
                <a:ea typeface="Roboto" panose="02000000000000000000" pitchFamily="2" charset="0"/>
                <a:cs typeface="Oswald"/>
                <a:sym typeface="Oswald"/>
              </a:rPr>
              <a:t>deskripsi</a:t>
            </a:r>
            <a:r>
              <a:rPr lang="en-US" sz="2000" dirty="0">
                <a:solidFill>
                  <a:srgbClr val="18919B"/>
                </a:solidFill>
                <a:latin typeface="Roboto" panose="02000000000000000000" pitchFamily="2" charset="0"/>
                <a:ea typeface="Roboto" panose="02000000000000000000" pitchFamily="2" charset="0"/>
                <a:cs typeface="Oswald"/>
                <a:sym typeface="Oswald"/>
              </a:rPr>
              <a:t> </a:t>
            </a:r>
            <a:r>
              <a:rPr lang="en-US" sz="2000" dirty="0" err="1">
                <a:solidFill>
                  <a:srgbClr val="18919B"/>
                </a:solidFill>
                <a:latin typeface="Roboto" panose="02000000000000000000" pitchFamily="2" charset="0"/>
                <a:ea typeface="Roboto" panose="02000000000000000000" pitchFamily="2" charset="0"/>
                <a:cs typeface="Oswald"/>
                <a:sym typeface="Oswald"/>
              </a:rPr>
              <a:t>singkat</a:t>
            </a:r>
            <a:r>
              <a:rPr lang="en-US" sz="2000" dirty="0">
                <a:solidFill>
                  <a:srgbClr val="18919B"/>
                </a:solidFill>
                <a:latin typeface="Roboto" panose="02000000000000000000" pitchFamily="2" charset="0"/>
                <a:ea typeface="Roboto" panose="02000000000000000000" pitchFamily="2" charset="0"/>
                <a:cs typeface="Oswald"/>
                <a:sym typeface="Oswald"/>
              </a:rPr>
              <a:t> </a:t>
            </a:r>
            <a:r>
              <a:rPr lang="en-US" sz="2000" dirty="0" err="1">
                <a:solidFill>
                  <a:srgbClr val="18919B"/>
                </a:solidFill>
                <a:latin typeface="Roboto" panose="02000000000000000000" pitchFamily="2" charset="0"/>
                <a:ea typeface="Roboto" panose="02000000000000000000" pitchFamily="2" charset="0"/>
                <a:cs typeface="Oswald"/>
                <a:sym typeface="Oswald"/>
              </a:rPr>
              <a:t>perushaan</a:t>
            </a:r>
            <a:endParaRPr lang="en-US" sz="2000" dirty="0">
              <a:solidFill>
                <a:srgbClr val="18919B"/>
              </a:solidFill>
              <a:latin typeface="Roboto" panose="02000000000000000000" pitchFamily="2" charset="0"/>
              <a:ea typeface="Roboto" panose="02000000000000000000" pitchFamily="2" charset="0"/>
              <a:cs typeface="Oswald"/>
              <a:sym typeface="Oswald"/>
            </a:endParaRPr>
          </a:p>
          <a:p>
            <a:pPr marL="457200" lvl="0" indent="-355600" algn="l" rtl="0">
              <a:spcBef>
                <a:spcPts val="1200"/>
              </a:spcBef>
              <a:spcAft>
                <a:spcPts val="0"/>
              </a:spcAft>
              <a:buClr>
                <a:srgbClr val="233143"/>
              </a:buClr>
              <a:buSzPts val="2000"/>
              <a:buFont typeface="Oswald"/>
              <a:buChar char="●"/>
            </a:pPr>
            <a:r>
              <a:rPr lang="en-US" sz="2000" dirty="0">
                <a:solidFill>
                  <a:srgbClr val="18919B"/>
                </a:solidFill>
                <a:latin typeface="Roboto" panose="02000000000000000000" pitchFamily="2" charset="0"/>
                <a:ea typeface="Roboto" panose="02000000000000000000" pitchFamily="2" charset="0"/>
                <a:cs typeface="Oswald"/>
                <a:sym typeface="Oswald"/>
              </a:rPr>
              <a:t>Kota</a:t>
            </a:r>
            <a:r>
              <a:rPr lang="id-ID" sz="2000" dirty="0">
                <a:solidFill>
                  <a:srgbClr val="18919B"/>
                </a:solidFill>
                <a:latin typeface="Roboto" panose="02000000000000000000" pitchFamily="2" charset="0"/>
                <a:ea typeface="Roboto" panose="02000000000000000000" pitchFamily="2" charset="0"/>
                <a:cs typeface="Oswald"/>
                <a:sym typeface="Oswald"/>
              </a:rPr>
              <a:t> </a:t>
            </a:r>
            <a:endParaRPr lang="en-US" sz="2000" dirty="0">
              <a:solidFill>
                <a:srgbClr val="18919B"/>
              </a:solidFill>
              <a:latin typeface="Roboto" panose="02000000000000000000" pitchFamily="2" charset="0"/>
              <a:ea typeface="Roboto" panose="02000000000000000000" pitchFamily="2" charset="0"/>
              <a:cs typeface="Oswald"/>
              <a:sym typeface="Oswald"/>
            </a:endParaRPr>
          </a:p>
          <a:p>
            <a:pPr marL="457200" lvl="0" indent="-355600" algn="l" rtl="0">
              <a:spcBef>
                <a:spcPts val="1200"/>
              </a:spcBef>
              <a:spcAft>
                <a:spcPts val="0"/>
              </a:spcAft>
              <a:buClr>
                <a:srgbClr val="233143"/>
              </a:buClr>
              <a:buSzPts val="2000"/>
              <a:buFont typeface="Oswald"/>
              <a:buChar char="●"/>
            </a:pPr>
            <a:r>
              <a:rPr lang="en-US" sz="2000" dirty="0" err="1">
                <a:solidFill>
                  <a:srgbClr val="18919B"/>
                </a:solidFill>
                <a:latin typeface="Roboto" panose="02000000000000000000" pitchFamily="2" charset="0"/>
                <a:ea typeface="Roboto" panose="02000000000000000000" pitchFamily="2" charset="0"/>
                <a:cs typeface="Oswald"/>
                <a:sym typeface="Oswald"/>
              </a:rPr>
              <a:t>Durasi</a:t>
            </a:r>
            <a:r>
              <a:rPr lang="en-US" sz="2000" dirty="0">
                <a:solidFill>
                  <a:srgbClr val="18919B"/>
                </a:solidFill>
                <a:latin typeface="Roboto" panose="02000000000000000000" pitchFamily="2" charset="0"/>
                <a:ea typeface="Roboto" panose="02000000000000000000" pitchFamily="2" charset="0"/>
                <a:cs typeface="Oswald"/>
                <a:sym typeface="Oswald"/>
              </a:rPr>
              <a:t> </a:t>
            </a:r>
            <a:r>
              <a:rPr lang="en-US" sz="2000" dirty="0" err="1">
                <a:solidFill>
                  <a:srgbClr val="18919B"/>
                </a:solidFill>
                <a:latin typeface="Roboto" panose="02000000000000000000" pitchFamily="2" charset="0"/>
                <a:ea typeface="Roboto" panose="02000000000000000000" pitchFamily="2" charset="0"/>
                <a:cs typeface="Oswald"/>
                <a:sym typeface="Oswald"/>
              </a:rPr>
              <a:t>bekerja</a:t>
            </a:r>
            <a:r>
              <a:rPr lang="id-ID" sz="2000" dirty="0">
                <a:solidFill>
                  <a:srgbClr val="18919B"/>
                </a:solidFill>
                <a:latin typeface="Roboto" panose="02000000000000000000" pitchFamily="2" charset="0"/>
                <a:ea typeface="Roboto" panose="02000000000000000000" pitchFamily="2" charset="0"/>
                <a:cs typeface="Oswald"/>
                <a:sym typeface="Oswald"/>
              </a:rPr>
              <a:t> (bulan-tahun)</a:t>
            </a:r>
            <a:endParaRPr lang="en-US" sz="2000" dirty="0">
              <a:solidFill>
                <a:srgbClr val="18919B"/>
              </a:solidFill>
              <a:latin typeface="Roboto" panose="02000000000000000000" pitchFamily="2" charset="0"/>
              <a:ea typeface="Roboto" panose="02000000000000000000" pitchFamily="2" charset="0"/>
              <a:cs typeface="Oswald"/>
              <a:sym typeface="Oswald"/>
            </a:endParaRPr>
          </a:p>
          <a:p>
            <a:pPr marL="457200" lvl="0" indent="-355600" algn="l" rtl="0">
              <a:spcBef>
                <a:spcPts val="1200"/>
              </a:spcBef>
              <a:spcAft>
                <a:spcPts val="0"/>
              </a:spcAft>
              <a:buClr>
                <a:srgbClr val="233143"/>
              </a:buClr>
              <a:buSzPts val="2000"/>
              <a:buFont typeface="Oswald"/>
              <a:buChar char="●"/>
            </a:pPr>
            <a:r>
              <a:rPr lang="en-US" sz="2000" dirty="0" err="1">
                <a:solidFill>
                  <a:srgbClr val="18919B"/>
                </a:solidFill>
                <a:latin typeface="Roboto" panose="02000000000000000000" pitchFamily="2" charset="0"/>
                <a:ea typeface="Roboto" panose="02000000000000000000" pitchFamily="2" charset="0"/>
                <a:cs typeface="Oswald"/>
                <a:sym typeface="Oswald"/>
              </a:rPr>
              <a:t>Lingkup</a:t>
            </a:r>
            <a:r>
              <a:rPr lang="en-US" sz="2000" dirty="0">
                <a:solidFill>
                  <a:srgbClr val="18919B"/>
                </a:solidFill>
                <a:latin typeface="Roboto" panose="02000000000000000000" pitchFamily="2" charset="0"/>
                <a:ea typeface="Roboto" panose="02000000000000000000" pitchFamily="2" charset="0"/>
                <a:cs typeface="Oswald"/>
                <a:sym typeface="Oswald"/>
              </a:rPr>
              <a:t> </a:t>
            </a:r>
            <a:r>
              <a:rPr lang="en-US" sz="2000" dirty="0" err="1">
                <a:solidFill>
                  <a:srgbClr val="18919B"/>
                </a:solidFill>
                <a:latin typeface="Roboto" panose="02000000000000000000" pitchFamily="2" charset="0"/>
                <a:ea typeface="Roboto" panose="02000000000000000000" pitchFamily="2" charset="0"/>
                <a:cs typeface="Oswald"/>
                <a:sym typeface="Oswald"/>
              </a:rPr>
              <a:t>pekerjaan</a:t>
            </a:r>
            <a:endParaRPr sz="2000" dirty="0">
              <a:solidFill>
                <a:srgbClr val="18919B"/>
              </a:solidFill>
              <a:latin typeface="Roboto" panose="02000000000000000000" pitchFamily="2" charset="0"/>
              <a:ea typeface="Roboto" panose="02000000000000000000" pitchFamily="2" charset="0"/>
              <a:cs typeface="Oswald"/>
              <a:sym typeface="Oswald"/>
            </a:endParaRPr>
          </a:p>
          <a:p>
            <a:pPr marL="0" lvl="0" indent="0" algn="l" rtl="0">
              <a:spcBef>
                <a:spcPts val="1200"/>
              </a:spcBef>
              <a:spcAft>
                <a:spcPts val="1200"/>
              </a:spcAft>
              <a:buNone/>
            </a:pPr>
            <a:endParaRPr dirty="0">
              <a:solidFill>
                <a:srgbClr val="18919B"/>
              </a:solidFill>
              <a:latin typeface="Roboto" panose="02000000000000000000" pitchFamily="2" charset="0"/>
              <a:ea typeface="Roboto" panose="02000000000000000000" pitchFamily="2" charset="0"/>
            </a:endParaRPr>
          </a:p>
        </p:txBody>
      </p:sp>
      <p:cxnSp>
        <p:nvCxnSpPr>
          <p:cNvPr id="5" name="Straight Connector 4">
            <a:extLst>
              <a:ext uri="{FF2B5EF4-FFF2-40B4-BE49-F238E27FC236}">
                <a16:creationId xmlns:a16="http://schemas.microsoft.com/office/drawing/2014/main" id="{75B33384-2DE8-6A8F-D940-E05AE9577FDC}"/>
              </a:ext>
            </a:extLst>
          </p:cNvPr>
          <p:cNvCxnSpPr/>
          <p:nvPr/>
        </p:nvCxnSpPr>
        <p:spPr>
          <a:xfrm>
            <a:off x="4463512" y="1185620"/>
            <a:ext cx="0" cy="3122909"/>
          </a:xfrm>
          <a:prstGeom prst="line">
            <a:avLst/>
          </a:prstGeom>
          <a:ln>
            <a:solidFill>
              <a:srgbClr val="078D92"/>
            </a:solidFill>
          </a:ln>
        </p:spPr>
        <p:style>
          <a:lnRef idx="3">
            <a:schemeClr val="accent1"/>
          </a:lnRef>
          <a:fillRef idx="0">
            <a:schemeClr val="accent1"/>
          </a:fillRef>
          <a:effectRef idx="2">
            <a:schemeClr val="accent1"/>
          </a:effectRef>
          <a:fontRef idx="minor">
            <a:schemeClr val="tx1"/>
          </a:fontRef>
        </p:style>
      </p:cxnSp>
      <p:sp>
        <p:nvSpPr>
          <p:cNvPr id="2" name="Google Shape;164;p30">
            <a:extLst>
              <a:ext uri="{FF2B5EF4-FFF2-40B4-BE49-F238E27FC236}">
                <a16:creationId xmlns:a16="http://schemas.microsoft.com/office/drawing/2014/main" id="{50D54774-8CD1-114A-5631-660FFFC969A5}"/>
              </a:ext>
            </a:extLst>
          </p:cNvPr>
          <p:cNvSpPr txBox="1">
            <a:spLocks/>
          </p:cNvSpPr>
          <p:nvPr/>
        </p:nvSpPr>
        <p:spPr>
          <a:xfrm>
            <a:off x="2231755" y="118349"/>
            <a:ext cx="4463511" cy="5730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lnSpc>
                <a:spcPct val="115000"/>
              </a:lnSpc>
              <a:buClr>
                <a:srgbClr val="000000"/>
              </a:buClr>
            </a:pPr>
            <a:r>
              <a:rPr lang="en-US" sz="4400" b="1" dirty="0" err="1">
                <a:solidFill>
                  <a:srgbClr val="18919B"/>
                </a:solidFill>
                <a:highlight>
                  <a:srgbClr val="EEEEEE"/>
                </a:highlight>
                <a:latin typeface="Roboto" panose="02000000000000000000" pitchFamily="2" charset="0"/>
                <a:ea typeface="Roboto" panose="02000000000000000000" pitchFamily="2" charset="0"/>
              </a:rPr>
              <a:t>Pengalaman</a:t>
            </a:r>
            <a:r>
              <a:rPr lang="en-US" sz="4400" b="1" dirty="0">
                <a:solidFill>
                  <a:srgbClr val="18919B"/>
                </a:solidFill>
                <a:highlight>
                  <a:srgbClr val="EEEEEE"/>
                </a:highlight>
                <a:latin typeface="Roboto" panose="02000000000000000000" pitchFamily="2" charset="0"/>
                <a:ea typeface="Roboto" panose="02000000000000000000" pitchFamily="2" charset="0"/>
              </a:rPr>
              <a:t> </a:t>
            </a:r>
          </a:p>
        </p:txBody>
      </p:sp>
    </p:spTree>
    <p:extLst>
      <p:ext uri="{BB962C8B-B14F-4D97-AF65-F5344CB8AC3E}">
        <p14:creationId xmlns:p14="http://schemas.microsoft.com/office/powerpoint/2010/main" val="36658517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1"/>
          <p:cNvSpPr txBox="1">
            <a:spLocks noGrp="1"/>
          </p:cNvSpPr>
          <p:nvPr>
            <p:ph type="title"/>
          </p:nvPr>
        </p:nvSpPr>
        <p:spPr>
          <a:xfrm>
            <a:off x="265500" y="1081675"/>
            <a:ext cx="4045200" cy="17862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Action Verbs</a:t>
            </a:r>
            <a:endParaRPr/>
          </a:p>
        </p:txBody>
      </p:sp>
      <p:sp>
        <p:nvSpPr>
          <p:cNvPr id="240" name="Google Shape;240;p41"/>
          <p:cNvSpPr txBox="1">
            <a:spLocks noGrp="1"/>
          </p:cNvSpPr>
          <p:nvPr>
            <p:ph type="subTitle" idx="1"/>
          </p:nvPr>
        </p:nvSpPr>
        <p:spPr>
          <a:xfrm>
            <a:off x="265500" y="2921401"/>
            <a:ext cx="4045200" cy="13455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a:t>Gunakan kata - kata ini untuk membantu menjelaskan pengalaman kerja di cv dan cover letter</a:t>
            </a:r>
            <a:endParaRPr/>
          </a:p>
        </p:txBody>
      </p:sp>
      <p:pic>
        <p:nvPicPr>
          <p:cNvPr id="241" name="Google Shape;241;p41"/>
          <p:cNvPicPr preferRelativeResize="0"/>
          <p:nvPr/>
        </p:nvPicPr>
        <p:blipFill>
          <a:blip r:embed="rId3">
            <a:alphaModFix/>
          </a:blip>
          <a:stretch>
            <a:fillRect/>
          </a:stretch>
        </p:blipFill>
        <p:spPr>
          <a:xfrm>
            <a:off x="5431025" y="57150"/>
            <a:ext cx="3180124" cy="5029201"/>
          </a:xfrm>
          <a:prstGeom prst="rect">
            <a:avLst/>
          </a:prstGeom>
          <a:noFill/>
          <a:ln>
            <a:noFill/>
          </a:ln>
        </p:spPr>
      </p:pic>
    </p:spTree>
    <p:extLst>
      <p:ext uri="{BB962C8B-B14F-4D97-AF65-F5344CB8AC3E}">
        <p14:creationId xmlns:p14="http://schemas.microsoft.com/office/powerpoint/2010/main" val="40443863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Google Shape;246;p42"/>
          <p:cNvPicPr preferRelativeResize="0"/>
          <p:nvPr/>
        </p:nvPicPr>
        <p:blipFill>
          <a:blip r:embed="rId3">
            <a:alphaModFix/>
          </a:blip>
          <a:stretch>
            <a:fillRect/>
          </a:stretch>
        </p:blipFill>
        <p:spPr>
          <a:xfrm>
            <a:off x="0" y="152400"/>
            <a:ext cx="4256653" cy="4838699"/>
          </a:xfrm>
          <a:prstGeom prst="rect">
            <a:avLst/>
          </a:prstGeom>
          <a:noFill/>
          <a:ln>
            <a:noFill/>
          </a:ln>
        </p:spPr>
      </p:pic>
      <p:pic>
        <p:nvPicPr>
          <p:cNvPr id="247" name="Google Shape;247;p42"/>
          <p:cNvPicPr preferRelativeResize="0"/>
          <p:nvPr/>
        </p:nvPicPr>
        <p:blipFill>
          <a:blip r:embed="rId4">
            <a:alphaModFix/>
          </a:blip>
          <a:stretch>
            <a:fillRect/>
          </a:stretch>
        </p:blipFill>
        <p:spPr>
          <a:xfrm>
            <a:off x="4361878" y="514175"/>
            <a:ext cx="4582547" cy="3897798"/>
          </a:xfrm>
          <a:prstGeom prst="rect">
            <a:avLst/>
          </a:prstGeom>
          <a:noFill/>
          <a:ln>
            <a:noFill/>
          </a:ln>
        </p:spPr>
      </p:pic>
    </p:spTree>
    <p:extLst>
      <p:ext uri="{BB962C8B-B14F-4D97-AF65-F5344CB8AC3E}">
        <p14:creationId xmlns:p14="http://schemas.microsoft.com/office/powerpoint/2010/main" val="578929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pic>
        <p:nvPicPr>
          <p:cNvPr id="252" name="Google Shape;252;p43"/>
          <p:cNvPicPr preferRelativeResize="0"/>
          <p:nvPr/>
        </p:nvPicPr>
        <p:blipFill>
          <a:blip r:embed="rId3">
            <a:alphaModFix/>
          </a:blip>
          <a:stretch>
            <a:fillRect/>
          </a:stretch>
        </p:blipFill>
        <p:spPr>
          <a:xfrm>
            <a:off x="1681163" y="57150"/>
            <a:ext cx="5781675" cy="5029200"/>
          </a:xfrm>
          <a:prstGeom prst="rect">
            <a:avLst/>
          </a:prstGeom>
          <a:noFill/>
          <a:ln>
            <a:noFill/>
          </a:ln>
        </p:spPr>
      </p:pic>
    </p:spTree>
    <p:extLst>
      <p:ext uri="{BB962C8B-B14F-4D97-AF65-F5344CB8AC3E}">
        <p14:creationId xmlns:p14="http://schemas.microsoft.com/office/powerpoint/2010/main" val="37887382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プレースホルダー 6"/>
          <p:cNvSpPr>
            <a:spLocks noGrp="1"/>
          </p:cNvSpPr>
          <p:nvPr>
            <p:ph type="body" sz="quarter" idx="25"/>
          </p:nvPr>
        </p:nvSpPr>
        <p:spPr>
          <a:xfrm>
            <a:off x="5948019" y="2571750"/>
            <a:ext cx="1147862" cy="1147763"/>
          </a:xfrm>
        </p:spPr>
        <p:txBody>
          <a:bodyPr/>
          <a:lstStyle/>
          <a:p>
            <a:pPr marL="114300" indent="0">
              <a:buNone/>
            </a:pPr>
            <a:endParaRPr kumimoji="1" lang="ja-JP" altLang="en-US" dirty="0"/>
          </a:p>
        </p:txBody>
      </p:sp>
      <p:sp>
        <p:nvSpPr>
          <p:cNvPr id="9" name="テキスト プレースホルダー 8"/>
          <p:cNvSpPr>
            <a:spLocks noGrp="1"/>
          </p:cNvSpPr>
          <p:nvPr>
            <p:ph type="body" sz="quarter" idx="27"/>
          </p:nvPr>
        </p:nvSpPr>
        <p:spPr>
          <a:xfrm>
            <a:off x="5305452" y="4013278"/>
            <a:ext cx="2404641" cy="714543"/>
          </a:xfrm>
        </p:spPr>
        <p:txBody>
          <a:bodyPr/>
          <a:lstStyle/>
          <a:p>
            <a:pPr marL="114300" indent="0">
              <a:buNone/>
            </a:pPr>
            <a:r>
              <a:rPr kumimoji="1" lang="sv-SE" altLang="ja-JP" dirty="0">
                <a:latin typeface="Raleway Light" pitchFamily="2" charset="0"/>
              </a:rPr>
              <a:t>Tuliskan penghargaannya itu apa, kapan didapatkan dan deskripsikan juga event pada saat itu</a:t>
            </a:r>
          </a:p>
        </p:txBody>
      </p:sp>
      <p:sp>
        <p:nvSpPr>
          <p:cNvPr id="10" name="テキスト プレースホルダー 9"/>
          <p:cNvSpPr>
            <a:spLocks noGrp="1"/>
          </p:cNvSpPr>
          <p:nvPr>
            <p:ph type="body" sz="quarter" idx="28"/>
          </p:nvPr>
        </p:nvSpPr>
        <p:spPr>
          <a:xfrm>
            <a:off x="5066317" y="3652540"/>
            <a:ext cx="2911265" cy="386602"/>
          </a:xfrm>
        </p:spPr>
        <p:txBody>
          <a:bodyPr/>
          <a:lstStyle/>
          <a:p>
            <a:pPr marL="114300" indent="0">
              <a:buNone/>
            </a:pPr>
            <a:r>
              <a:rPr kumimoji="1" lang="en-US" altLang="ja-JP" dirty="0" err="1">
                <a:latin typeface="Raleway Light" pitchFamily="2" charset="0"/>
              </a:rPr>
              <a:t>singkat</a:t>
            </a:r>
            <a:r>
              <a:rPr kumimoji="1" lang="en-US" altLang="ja-JP" dirty="0">
                <a:latin typeface="Raleway Light" pitchFamily="2" charset="0"/>
              </a:rPr>
              <a:t> dan </a:t>
            </a:r>
            <a:r>
              <a:rPr kumimoji="1" lang="en-US" altLang="ja-JP" dirty="0" err="1">
                <a:latin typeface="Raleway Light" pitchFamily="2" charset="0"/>
              </a:rPr>
              <a:t>jelas</a:t>
            </a:r>
            <a:endParaRPr kumimoji="1" lang="en-US" altLang="ja-JP" dirty="0">
              <a:latin typeface="Raleway Light" pitchFamily="2" charset="0"/>
            </a:endParaRPr>
          </a:p>
        </p:txBody>
      </p:sp>
      <p:sp>
        <p:nvSpPr>
          <p:cNvPr id="11" name="テキスト プレースホルダー 10"/>
          <p:cNvSpPr>
            <a:spLocks noGrp="1"/>
          </p:cNvSpPr>
          <p:nvPr>
            <p:ph type="body" sz="quarter" idx="29"/>
          </p:nvPr>
        </p:nvSpPr>
        <p:spPr>
          <a:xfrm>
            <a:off x="1842181" y="2610025"/>
            <a:ext cx="1147862" cy="1147763"/>
          </a:xfrm>
        </p:spPr>
        <p:txBody>
          <a:bodyPr/>
          <a:lstStyle/>
          <a:p>
            <a:pPr marL="114300" indent="0">
              <a:buNone/>
            </a:pPr>
            <a:endParaRPr kumimoji="1" lang="ja-JP" altLang="en-US" dirty="0"/>
          </a:p>
        </p:txBody>
      </p:sp>
      <p:sp>
        <p:nvSpPr>
          <p:cNvPr id="13" name="テキスト プレースホルダー 12"/>
          <p:cNvSpPr>
            <a:spLocks noGrp="1"/>
          </p:cNvSpPr>
          <p:nvPr>
            <p:ph type="body" sz="quarter" idx="31"/>
          </p:nvPr>
        </p:nvSpPr>
        <p:spPr>
          <a:xfrm>
            <a:off x="1220836" y="4013278"/>
            <a:ext cx="2386318" cy="714543"/>
          </a:xfrm>
        </p:spPr>
        <p:txBody>
          <a:bodyPr/>
          <a:lstStyle/>
          <a:p>
            <a:pPr marL="114300" indent="0">
              <a:buNone/>
            </a:pPr>
            <a:r>
              <a:rPr kumimoji="1" lang="en-US" altLang="ja-JP" dirty="0">
                <a:latin typeface="Raleway Light" pitchFamily="2" charset="0"/>
              </a:rPr>
              <a:t>Jika </a:t>
            </a:r>
            <a:r>
              <a:rPr kumimoji="1" lang="en-US" altLang="ja-JP" dirty="0" err="1">
                <a:latin typeface="Raleway Light" pitchFamily="2" charset="0"/>
              </a:rPr>
              <a:t>kamu</a:t>
            </a:r>
            <a:r>
              <a:rPr kumimoji="1" lang="en-US" altLang="ja-JP" dirty="0">
                <a:latin typeface="Raleway Light" pitchFamily="2" charset="0"/>
              </a:rPr>
              <a:t> </a:t>
            </a:r>
            <a:r>
              <a:rPr kumimoji="1" lang="en-US" altLang="ja-JP" dirty="0" err="1">
                <a:latin typeface="Raleway Light" pitchFamily="2" charset="0"/>
              </a:rPr>
              <a:t>pernah</a:t>
            </a:r>
            <a:r>
              <a:rPr kumimoji="1" lang="en-US" altLang="ja-JP" dirty="0">
                <a:latin typeface="Raleway Light" pitchFamily="2" charset="0"/>
              </a:rPr>
              <a:t> </a:t>
            </a:r>
            <a:r>
              <a:rPr kumimoji="1" lang="en-US" altLang="ja-JP" dirty="0" err="1">
                <a:latin typeface="Raleway Light" pitchFamily="2" charset="0"/>
              </a:rPr>
              <a:t>penghargaan</a:t>
            </a:r>
            <a:r>
              <a:rPr kumimoji="1" lang="en-US" altLang="ja-JP" dirty="0">
                <a:latin typeface="Raleway Light" pitchFamily="2" charset="0"/>
              </a:rPr>
              <a:t> yang </a:t>
            </a:r>
            <a:r>
              <a:rPr kumimoji="1" lang="en-US" altLang="ja-JP" dirty="0" err="1">
                <a:latin typeface="Raleway Light" pitchFamily="2" charset="0"/>
              </a:rPr>
              <a:t>diterima</a:t>
            </a:r>
            <a:r>
              <a:rPr kumimoji="1" lang="en-US" altLang="ja-JP" dirty="0">
                <a:latin typeface="Raleway Light" pitchFamily="2" charset="0"/>
              </a:rPr>
              <a:t> </a:t>
            </a:r>
            <a:r>
              <a:rPr kumimoji="1" lang="en-US" altLang="ja-JP" dirty="0" err="1">
                <a:latin typeface="Raleway Light" pitchFamily="2" charset="0"/>
              </a:rPr>
              <a:t>maka</a:t>
            </a:r>
            <a:r>
              <a:rPr kumimoji="1" lang="en-US" altLang="ja-JP" dirty="0">
                <a:latin typeface="Raleway Light" pitchFamily="2" charset="0"/>
              </a:rPr>
              <a:t> </a:t>
            </a:r>
            <a:r>
              <a:rPr kumimoji="1" lang="en-US" altLang="ja-JP" dirty="0" err="1">
                <a:latin typeface="Raleway Light" pitchFamily="2" charset="0"/>
              </a:rPr>
              <a:t>boleh</a:t>
            </a:r>
            <a:r>
              <a:rPr kumimoji="1" lang="en-US" altLang="ja-JP" dirty="0">
                <a:latin typeface="Raleway Light" pitchFamily="2" charset="0"/>
              </a:rPr>
              <a:t> </a:t>
            </a:r>
            <a:r>
              <a:rPr kumimoji="1" lang="en-US" altLang="ja-JP" dirty="0" err="1">
                <a:latin typeface="Raleway Light" pitchFamily="2" charset="0"/>
              </a:rPr>
              <a:t>banget</a:t>
            </a:r>
            <a:r>
              <a:rPr kumimoji="1" lang="en-US" altLang="ja-JP" dirty="0">
                <a:latin typeface="Raleway Light" pitchFamily="2" charset="0"/>
              </a:rPr>
              <a:t> </a:t>
            </a:r>
            <a:r>
              <a:rPr kumimoji="1" lang="en-US" altLang="ja-JP" dirty="0" err="1">
                <a:latin typeface="Raleway Light" pitchFamily="2" charset="0"/>
              </a:rPr>
              <a:t>buat</a:t>
            </a:r>
            <a:r>
              <a:rPr kumimoji="1" lang="en-US" altLang="ja-JP" dirty="0">
                <a:latin typeface="Raleway Light" pitchFamily="2" charset="0"/>
              </a:rPr>
              <a:t> </a:t>
            </a:r>
            <a:r>
              <a:rPr kumimoji="1" lang="en-US" altLang="ja-JP" dirty="0" err="1">
                <a:latin typeface="Raleway Light" pitchFamily="2" charset="0"/>
              </a:rPr>
              <a:t>dituliskan</a:t>
            </a:r>
            <a:r>
              <a:rPr kumimoji="1" lang="en-US" altLang="ja-JP" dirty="0">
                <a:latin typeface="Raleway Light" pitchFamily="2" charset="0"/>
              </a:rPr>
              <a:t>. </a:t>
            </a:r>
            <a:r>
              <a:rPr kumimoji="1" lang="en-US" altLang="ja-JP" dirty="0" err="1">
                <a:latin typeface="Raleway Light" pitchFamily="2" charset="0"/>
              </a:rPr>
              <a:t>Namun</a:t>
            </a:r>
            <a:r>
              <a:rPr kumimoji="1" lang="en-US" altLang="ja-JP" dirty="0">
                <a:latin typeface="Raleway Light" pitchFamily="2" charset="0"/>
              </a:rPr>
              <a:t> </a:t>
            </a:r>
            <a:r>
              <a:rPr kumimoji="1" lang="en-US" altLang="ja-JP" dirty="0" err="1">
                <a:latin typeface="Raleway Light" pitchFamily="2" charset="0"/>
              </a:rPr>
              <a:t>haya</a:t>
            </a:r>
            <a:r>
              <a:rPr kumimoji="1" lang="en-US" altLang="ja-JP" dirty="0">
                <a:latin typeface="Raleway Light" pitchFamily="2" charset="0"/>
              </a:rPr>
              <a:t> yang </a:t>
            </a:r>
            <a:r>
              <a:rPr kumimoji="1" lang="en-US" altLang="ja-JP" dirty="0" err="1">
                <a:latin typeface="Raleway Light" pitchFamily="2" charset="0"/>
              </a:rPr>
              <a:t>mampu</a:t>
            </a:r>
            <a:r>
              <a:rPr kumimoji="1" lang="en-US" altLang="ja-JP" dirty="0">
                <a:latin typeface="Raleway Light" pitchFamily="2" charset="0"/>
              </a:rPr>
              <a:t> </a:t>
            </a:r>
            <a:r>
              <a:rPr kumimoji="1" lang="en-US" altLang="ja-JP" dirty="0" err="1">
                <a:latin typeface="Raleway Light" pitchFamily="2" charset="0"/>
              </a:rPr>
              <a:t>menguatkan</a:t>
            </a:r>
            <a:r>
              <a:rPr kumimoji="1" lang="en-US" altLang="ja-JP" dirty="0">
                <a:latin typeface="Raleway Light" pitchFamily="2" charset="0"/>
              </a:rPr>
              <a:t> </a:t>
            </a:r>
            <a:r>
              <a:rPr kumimoji="1" lang="en-US" altLang="ja-JP" dirty="0" err="1">
                <a:latin typeface="Raleway Light" pitchFamily="2" charset="0"/>
              </a:rPr>
              <a:t>cvmu</a:t>
            </a:r>
            <a:r>
              <a:rPr kumimoji="1" lang="en-US" altLang="ja-JP" dirty="0">
                <a:latin typeface="Raleway Light" pitchFamily="2" charset="0"/>
              </a:rPr>
              <a:t> </a:t>
            </a:r>
            <a:r>
              <a:rPr kumimoji="1" lang="en-US" altLang="ja-JP" dirty="0" err="1">
                <a:latin typeface="Raleway Light" pitchFamily="2" charset="0"/>
              </a:rPr>
              <a:t>ya</a:t>
            </a:r>
            <a:r>
              <a:rPr kumimoji="1" lang="en-US" altLang="ja-JP" dirty="0">
                <a:latin typeface="Raleway Light" pitchFamily="2" charset="0"/>
              </a:rPr>
              <a:t>.</a:t>
            </a:r>
          </a:p>
        </p:txBody>
      </p:sp>
      <p:sp>
        <p:nvSpPr>
          <p:cNvPr id="14" name="テキスト プレースホルダー 13"/>
          <p:cNvSpPr>
            <a:spLocks noGrp="1"/>
          </p:cNvSpPr>
          <p:nvPr>
            <p:ph type="body" sz="quarter" idx="32"/>
          </p:nvPr>
        </p:nvSpPr>
        <p:spPr>
          <a:xfrm>
            <a:off x="705053" y="3636554"/>
            <a:ext cx="3417885" cy="562562"/>
          </a:xfrm>
        </p:spPr>
        <p:txBody>
          <a:bodyPr/>
          <a:lstStyle/>
          <a:p>
            <a:pPr marL="114300" indent="0">
              <a:buNone/>
            </a:pPr>
            <a:r>
              <a:rPr kumimoji="1" lang="en-US" altLang="ja-JP" dirty="0" err="1">
                <a:latin typeface="Raleway Light" pitchFamily="2" charset="0"/>
              </a:rPr>
              <a:t>Penghargaan</a:t>
            </a:r>
            <a:r>
              <a:rPr kumimoji="1" lang="en-US" altLang="ja-JP" dirty="0">
                <a:latin typeface="Raleway Light" pitchFamily="2" charset="0"/>
              </a:rPr>
              <a:t> yang </a:t>
            </a:r>
            <a:r>
              <a:rPr kumimoji="1" lang="en-US" altLang="ja-JP" dirty="0" err="1">
                <a:latin typeface="Raleway Light" pitchFamily="2" charset="0"/>
              </a:rPr>
              <a:t>sesuai</a:t>
            </a:r>
            <a:endParaRPr kumimoji="1" lang="en-US" altLang="ja-JP" dirty="0">
              <a:latin typeface="Raleway Light" pitchFamily="2" charset="0"/>
            </a:endParaRPr>
          </a:p>
        </p:txBody>
      </p:sp>
      <p:sp>
        <p:nvSpPr>
          <p:cNvPr id="19" name="タイトル 10"/>
          <p:cNvSpPr txBox="1">
            <a:spLocks/>
          </p:cNvSpPr>
          <p:nvPr/>
        </p:nvSpPr>
        <p:spPr>
          <a:xfrm>
            <a:off x="303949" y="1240240"/>
            <a:ext cx="8370930" cy="832310"/>
          </a:xfrm>
          <a:prstGeom prst="rect">
            <a:avLst/>
          </a:prstGeom>
        </p:spPr>
        <p:txBody>
          <a:bodyPr/>
          <a:lstStyle/>
          <a:p>
            <a:pPr algn="ctr" defTabSz="816377">
              <a:spcBef>
                <a:spcPct val="0"/>
              </a:spcBef>
              <a:buClrTx/>
              <a:defRPr/>
            </a:pPr>
            <a:r>
              <a:rPr kumimoji="1" lang="en-US" altLang="ja-JP" sz="3950" kern="1200" dirty="0">
                <a:solidFill>
                  <a:srgbClr val="3494BA"/>
                </a:solidFill>
                <a:latin typeface="Raleway SemiBold" pitchFamily="2" charset="0"/>
                <a:ea typeface="ＭＳ Ｐゴシック" panose="020B0600070205080204" pitchFamily="34" charset="-128"/>
              </a:rPr>
              <a:t>ACHIEVEMENT / PENGHARGAAN</a:t>
            </a:r>
          </a:p>
        </p:txBody>
      </p:sp>
    </p:spTree>
    <p:extLst>
      <p:ext uri="{BB962C8B-B14F-4D97-AF65-F5344CB8AC3E}">
        <p14:creationId xmlns:p14="http://schemas.microsoft.com/office/powerpoint/2010/main" val="3411346263"/>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プレースホルダー 10"/>
          <p:cNvSpPr>
            <a:spLocks noGrp="1"/>
          </p:cNvSpPr>
          <p:nvPr>
            <p:ph type="body" sz="quarter" idx="29"/>
          </p:nvPr>
        </p:nvSpPr>
        <p:spPr>
          <a:xfrm>
            <a:off x="3998069" y="2841233"/>
            <a:ext cx="1147862" cy="1147763"/>
          </a:xfrm>
        </p:spPr>
        <p:txBody>
          <a:bodyPr/>
          <a:lstStyle/>
          <a:p>
            <a:endParaRPr kumimoji="1" lang="ja-JP" altLang="en-US" dirty="0"/>
          </a:p>
        </p:txBody>
      </p:sp>
      <p:sp>
        <p:nvSpPr>
          <p:cNvPr id="13" name="テキスト プレースホルダー 12"/>
          <p:cNvSpPr>
            <a:spLocks noGrp="1"/>
          </p:cNvSpPr>
          <p:nvPr>
            <p:ph type="body" sz="quarter" idx="31"/>
          </p:nvPr>
        </p:nvSpPr>
        <p:spPr>
          <a:xfrm>
            <a:off x="1795111" y="4338263"/>
            <a:ext cx="5621154" cy="714543"/>
          </a:xfrm>
        </p:spPr>
        <p:txBody>
          <a:bodyPr/>
          <a:lstStyle/>
          <a:p>
            <a:r>
              <a:rPr kumimoji="1" lang="en-US" altLang="ja-JP" dirty="0" err="1">
                <a:latin typeface="Raleway Light" pitchFamily="2" charset="0"/>
              </a:rPr>
              <a:t>Referensi</a:t>
            </a:r>
            <a:r>
              <a:rPr kumimoji="1" lang="en-US" altLang="ja-JP" dirty="0">
                <a:latin typeface="Raleway Light" pitchFamily="2" charset="0"/>
              </a:rPr>
              <a:t> </a:t>
            </a:r>
            <a:r>
              <a:rPr kumimoji="1" lang="en-US" altLang="ja-JP" dirty="0" err="1">
                <a:latin typeface="Raleway Light" pitchFamily="2" charset="0"/>
              </a:rPr>
              <a:t>ini</a:t>
            </a:r>
            <a:r>
              <a:rPr kumimoji="1" lang="en-US" altLang="ja-JP" dirty="0">
                <a:latin typeface="Raleway Light" pitchFamily="2" charset="0"/>
              </a:rPr>
              <a:t> </a:t>
            </a:r>
            <a:r>
              <a:rPr kumimoji="1" lang="en-US" altLang="ja-JP" dirty="0" err="1">
                <a:latin typeface="Raleway Light" pitchFamily="2" charset="0"/>
              </a:rPr>
              <a:t>usakan</a:t>
            </a:r>
            <a:r>
              <a:rPr kumimoji="1" lang="en-US" altLang="ja-JP" dirty="0">
                <a:latin typeface="Raleway Light" pitchFamily="2" charset="0"/>
              </a:rPr>
              <a:t> </a:t>
            </a:r>
            <a:r>
              <a:rPr kumimoji="1" lang="en-US" altLang="ja-JP" dirty="0" err="1">
                <a:latin typeface="Raleway Light" pitchFamily="2" charset="0"/>
              </a:rPr>
              <a:t>seseorang</a:t>
            </a:r>
            <a:r>
              <a:rPr kumimoji="1" lang="en-US" altLang="ja-JP" dirty="0">
                <a:latin typeface="Raleway Light" pitchFamily="2" charset="0"/>
              </a:rPr>
              <a:t> yang </a:t>
            </a:r>
            <a:r>
              <a:rPr kumimoji="1" lang="en-US" altLang="ja-JP" dirty="0" err="1">
                <a:latin typeface="Raleway Light" pitchFamily="2" charset="0"/>
              </a:rPr>
              <a:t>memang</a:t>
            </a:r>
            <a:r>
              <a:rPr kumimoji="1" lang="en-US" altLang="ja-JP" dirty="0">
                <a:latin typeface="Raleway Light" pitchFamily="2" charset="0"/>
              </a:rPr>
              <a:t> </a:t>
            </a:r>
            <a:r>
              <a:rPr kumimoji="1" lang="en-US" altLang="ja-JP" dirty="0" err="1">
                <a:latin typeface="Raleway Light" pitchFamily="2" charset="0"/>
              </a:rPr>
              <a:t>mengenal</a:t>
            </a:r>
            <a:r>
              <a:rPr kumimoji="1" lang="en-US" altLang="ja-JP" dirty="0">
                <a:latin typeface="Raleway Light" pitchFamily="2" charset="0"/>
              </a:rPr>
              <a:t> </a:t>
            </a:r>
            <a:r>
              <a:rPr kumimoji="1" lang="en-US" altLang="ja-JP" dirty="0" err="1">
                <a:latin typeface="Raleway Light" pitchFamily="2" charset="0"/>
              </a:rPr>
              <a:t>dirimu</a:t>
            </a:r>
            <a:r>
              <a:rPr kumimoji="1" lang="en-US" altLang="ja-JP" dirty="0">
                <a:latin typeface="Raleway Light" pitchFamily="2" charset="0"/>
              </a:rPr>
              <a:t> dan </a:t>
            </a:r>
            <a:r>
              <a:rPr kumimoji="1" lang="en-US" altLang="ja-JP" dirty="0" err="1">
                <a:latin typeface="Raleway Light" pitchFamily="2" charset="0"/>
              </a:rPr>
              <a:t>mampu</a:t>
            </a:r>
            <a:r>
              <a:rPr kumimoji="1" lang="en-US" altLang="ja-JP" dirty="0">
                <a:latin typeface="Raleway Light" pitchFamily="2" charset="0"/>
              </a:rPr>
              <a:t> </a:t>
            </a:r>
            <a:r>
              <a:rPr kumimoji="1" lang="en-US" altLang="ja-JP" dirty="0" err="1">
                <a:latin typeface="Raleway Light" pitchFamily="2" charset="0"/>
              </a:rPr>
              <a:t>memberikan</a:t>
            </a:r>
            <a:r>
              <a:rPr kumimoji="1" lang="en-US" altLang="ja-JP" dirty="0">
                <a:latin typeface="Raleway Light" pitchFamily="2" charset="0"/>
              </a:rPr>
              <a:t> </a:t>
            </a:r>
            <a:r>
              <a:rPr kumimoji="1" lang="en-US" altLang="ja-JP" dirty="0" err="1">
                <a:latin typeface="Raleway Light" pitchFamily="2" charset="0"/>
              </a:rPr>
              <a:t>kesan</a:t>
            </a:r>
            <a:r>
              <a:rPr kumimoji="1" lang="en-US" altLang="ja-JP" dirty="0">
                <a:latin typeface="Raleway Light" pitchFamily="2" charset="0"/>
              </a:rPr>
              <a:t> </a:t>
            </a:r>
            <a:r>
              <a:rPr kumimoji="1" lang="en-US" altLang="ja-JP" dirty="0" err="1">
                <a:latin typeface="Raleway Light" pitchFamily="2" charset="0"/>
              </a:rPr>
              <a:t>posisitif</a:t>
            </a:r>
            <a:r>
              <a:rPr kumimoji="1" lang="en-US" altLang="ja-JP" dirty="0">
                <a:latin typeface="Raleway Light" pitchFamily="2" charset="0"/>
              </a:rPr>
              <a:t> dan </a:t>
            </a:r>
            <a:r>
              <a:rPr kumimoji="1" lang="en-US" altLang="ja-JP" dirty="0" err="1">
                <a:latin typeface="Raleway Light" pitchFamily="2" charset="0"/>
              </a:rPr>
              <a:t>menunjukan</a:t>
            </a:r>
            <a:r>
              <a:rPr kumimoji="1" lang="en-US" altLang="ja-JP" dirty="0">
                <a:latin typeface="Raleway Light" pitchFamily="2" charset="0"/>
              </a:rPr>
              <a:t> </a:t>
            </a:r>
            <a:r>
              <a:rPr kumimoji="1" lang="en-US" altLang="ja-JP" dirty="0" err="1">
                <a:latin typeface="Raleway Light" pitchFamily="2" charset="0"/>
              </a:rPr>
              <a:t>kemampuanmu</a:t>
            </a:r>
            <a:r>
              <a:rPr kumimoji="1" lang="en-US" altLang="ja-JP" dirty="0">
                <a:latin typeface="Raleway Light" pitchFamily="2" charset="0"/>
              </a:rPr>
              <a:t> </a:t>
            </a:r>
            <a:r>
              <a:rPr kumimoji="1" lang="en-US" altLang="ja-JP" dirty="0" err="1">
                <a:latin typeface="Raleway Light" pitchFamily="2" charset="0"/>
              </a:rPr>
              <a:t>secara</a:t>
            </a:r>
            <a:r>
              <a:rPr kumimoji="1" lang="en-US" altLang="ja-JP" dirty="0">
                <a:latin typeface="Raleway Light" pitchFamily="2" charset="0"/>
              </a:rPr>
              <a:t> objective. </a:t>
            </a:r>
            <a:r>
              <a:rPr kumimoji="1" lang="en-US" altLang="ja-JP" dirty="0" err="1">
                <a:latin typeface="Raleway Light" pitchFamily="2" charset="0"/>
              </a:rPr>
              <a:t>Tulislah</a:t>
            </a:r>
            <a:r>
              <a:rPr kumimoji="1" lang="en-US" altLang="ja-JP" dirty="0">
                <a:latin typeface="Raleway Light" pitchFamily="2" charset="0"/>
              </a:rPr>
              <a:t> </a:t>
            </a:r>
            <a:r>
              <a:rPr kumimoji="1" lang="en-US" altLang="ja-JP" dirty="0" err="1">
                <a:latin typeface="Raleway Light" pitchFamily="2" charset="0"/>
              </a:rPr>
              <a:t>nama</a:t>
            </a:r>
            <a:r>
              <a:rPr kumimoji="1" lang="en-US" altLang="ja-JP" dirty="0">
                <a:latin typeface="Raleway Light" pitchFamily="2" charset="0"/>
              </a:rPr>
              <a:t>, no </a:t>
            </a:r>
            <a:r>
              <a:rPr kumimoji="1" lang="en-US" altLang="ja-JP" dirty="0" err="1">
                <a:latin typeface="Raleway Light" pitchFamily="2" charset="0"/>
              </a:rPr>
              <a:t>tlp</a:t>
            </a:r>
            <a:r>
              <a:rPr kumimoji="1" lang="en-US" altLang="ja-JP" dirty="0">
                <a:latin typeface="Raleway Light" pitchFamily="2" charset="0"/>
              </a:rPr>
              <a:t> </a:t>
            </a:r>
            <a:r>
              <a:rPr kumimoji="1" lang="en-US" altLang="ja-JP" dirty="0" err="1">
                <a:latin typeface="Raleway Light" pitchFamily="2" charset="0"/>
              </a:rPr>
              <a:t>atau</a:t>
            </a:r>
            <a:r>
              <a:rPr kumimoji="1" lang="en-US" altLang="ja-JP" dirty="0">
                <a:latin typeface="Raleway Light" pitchFamily="2" charset="0"/>
              </a:rPr>
              <a:t> </a:t>
            </a:r>
            <a:r>
              <a:rPr kumimoji="1" lang="en-US" altLang="ja-JP" dirty="0" err="1">
                <a:latin typeface="Raleway Light" pitchFamily="2" charset="0"/>
              </a:rPr>
              <a:t>alamagt</a:t>
            </a:r>
            <a:r>
              <a:rPr kumimoji="1" lang="en-US" altLang="ja-JP" dirty="0">
                <a:latin typeface="Raleway Light" pitchFamily="2" charset="0"/>
              </a:rPr>
              <a:t> e-mail yang </a:t>
            </a:r>
            <a:r>
              <a:rPr kumimoji="1" lang="en-US" altLang="ja-JP" dirty="0" err="1">
                <a:latin typeface="Raleway Light" pitchFamily="2" charset="0"/>
              </a:rPr>
              <a:t>dapat</a:t>
            </a:r>
            <a:r>
              <a:rPr kumimoji="1" lang="en-US" altLang="ja-JP" dirty="0">
                <a:latin typeface="Raleway Light" pitchFamily="2" charset="0"/>
              </a:rPr>
              <a:t> </a:t>
            </a:r>
            <a:r>
              <a:rPr kumimoji="1" lang="en-US" altLang="ja-JP" dirty="0" err="1">
                <a:latin typeface="Raleway Light" pitchFamily="2" charset="0"/>
              </a:rPr>
              <a:t>dihubungi</a:t>
            </a:r>
            <a:r>
              <a:rPr kumimoji="1" lang="en-US" altLang="ja-JP" dirty="0">
                <a:latin typeface="Raleway Light" pitchFamily="2" charset="0"/>
              </a:rPr>
              <a:t>.</a:t>
            </a:r>
            <a:endParaRPr kumimoji="1" lang="ja-JP" altLang="en-US" dirty="0">
              <a:latin typeface="Raleway Light" pitchFamily="2" charset="0"/>
            </a:endParaRPr>
          </a:p>
        </p:txBody>
      </p:sp>
      <p:sp>
        <p:nvSpPr>
          <p:cNvPr id="14" name="テキスト プレースホルダー 13"/>
          <p:cNvSpPr>
            <a:spLocks noGrp="1"/>
          </p:cNvSpPr>
          <p:nvPr>
            <p:ph type="body" sz="quarter" idx="32"/>
          </p:nvPr>
        </p:nvSpPr>
        <p:spPr>
          <a:xfrm>
            <a:off x="938464" y="3951661"/>
            <a:ext cx="7267072" cy="386602"/>
          </a:xfrm>
        </p:spPr>
        <p:txBody>
          <a:bodyPr/>
          <a:lstStyle/>
          <a:p>
            <a:r>
              <a:rPr kumimoji="1" lang="en-US" altLang="ja-JP" dirty="0" err="1">
                <a:latin typeface="Raleway Light" pitchFamily="2" charset="0"/>
              </a:rPr>
              <a:t>Referensi</a:t>
            </a:r>
            <a:r>
              <a:rPr kumimoji="1" lang="en-US" altLang="ja-JP" dirty="0">
                <a:latin typeface="Raleway Light" pitchFamily="2" charset="0"/>
              </a:rPr>
              <a:t> yang </a:t>
            </a:r>
            <a:r>
              <a:rPr kumimoji="1" lang="en-US" altLang="ja-JP" dirty="0" err="1">
                <a:latin typeface="Raleway Light" pitchFamily="2" charset="0"/>
              </a:rPr>
              <a:t>mampu</a:t>
            </a:r>
            <a:r>
              <a:rPr kumimoji="1" lang="en-US" altLang="ja-JP" dirty="0">
                <a:latin typeface="Raleway Light" pitchFamily="2" charset="0"/>
              </a:rPr>
              <a:t> </a:t>
            </a:r>
            <a:r>
              <a:rPr kumimoji="1" lang="en-US" altLang="ja-JP" dirty="0" err="1">
                <a:latin typeface="Raleway Light" pitchFamily="2" charset="0"/>
              </a:rPr>
              <a:t>memberikan</a:t>
            </a:r>
            <a:r>
              <a:rPr kumimoji="1" lang="en-US" altLang="ja-JP" dirty="0">
                <a:latin typeface="Raleway Light" pitchFamily="2" charset="0"/>
              </a:rPr>
              <a:t> </a:t>
            </a:r>
            <a:r>
              <a:rPr kumimoji="1" lang="en-US" altLang="ja-JP" dirty="0" err="1">
                <a:latin typeface="Raleway Light" pitchFamily="2" charset="0"/>
              </a:rPr>
              <a:t>ulasan</a:t>
            </a:r>
            <a:r>
              <a:rPr kumimoji="1" lang="en-US" altLang="ja-JP" dirty="0">
                <a:latin typeface="Raleway Light" pitchFamily="2" charset="0"/>
              </a:rPr>
              <a:t> </a:t>
            </a:r>
            <a:r>
              <a:rPr kumimoji="1" lang="en-US" altLang="ja-JP" dirty="0" err="1">
                <a:latin typeface="Raleway Light" pitchFamily="2" charset="0"/>
              </a:rPr>
              <a:t>tentang</a:t>
            </a:r>
            <a:r>
              <a:rPr kumimoji="1" lang="en-US" altLang="ja-JP" dirty="0">
                <a:latin typeface="Raleway Light" pitchFamily="2" charset="0"/>
              </a:rPr>
              <a:t> </a:t>
            </a:r>
            <a:r>
              <a:rPr kumimoji="1" lang="en-US" altLang="ja-JP" dirty="0" err="1">
                <a:latin typeface="Raleway Light" pitchFamily="2" charset="0"/>
              </a:rPr>
              <a:t>dirimu</a:t>
            </a:r>
            <a:endParaRPr kumimoji="1" lang="ja-JP" altLang="en-US" dirty="0">
              <a:latin typeface="Raleway Light" pitchFamily="2" charset="0"/>
            </a:endParaRPr>
          </a:p>
        </p:txBody>
      </p:sp>
      <p:sp>
        <p:nvSpPr>
          <p:cNvPr id="19" name="タイトル 10"/>
          <p:cNvSpPr txBox="1">
            <a:spLocks/>
          </p:cNvSpPr>
          <p:nvPr/>
        </p:nvSpPr>
        <p:spPr>
          <a:xfrm>
            <a:off x="431540" y="1379118"/>
            <a:ext cx="8370930" cy="832310"/>
          </a:xfrm>
          <a:prstGeom prst="rect">
            <a:avLst/>
          </a:prstGeom>
        </p:spPr>
        <p:txBody>
          <a:bodyPr/>
          <a:lstStyle/>
          <a:p>
            <a:pPr algn="ctr" defTabSz="816377">
              <a:spcBef>
                <a:spcPct val="0"/>
              </a:spcBef>
              <a:buClrTx/>
              <a:defRPr/>
            </a:pPr>
            <a:r>
              <a:rPr kumimoji="1" lang="en-US" altLang="ja-JP" sz="3950" kern="1200" dirty="0">
                <a:solidFill>
                  <a:srgbClr val="3494BA"/>
                </a:solidFill>
                <a:latin typeface="Raleway SemiBold" pitchFamily="2" charset="0"/>
                <a:ea typeface="ＭＳ Ｐゴシック" panose="020B0600070205080204" pitchFamily="34" charset="-128"/>
              </a:rPr>
              <a:t>REFERENSI</a:t>
            </a:r>
            <a:endParaRPr kumimoji="1" lang="ja-JP" altLang="en-US" sz="3950" kern="1200" dirty="0">
              <a:solidFill>
                <a:srgbClr val="3494BA"/>
              </a:solidFill>
              <a:latin typeface="Raleway SemiBold" pitchFamily="2" charset="0"/>
              <a:ea typeface="ＭＳ Ｐゴシック" panose="020B0600070205080204" pitchFamily="34" charset="-128"/>
            </a:endParaRPr>
          </a:p>
        </p:txBody>
      </p:sp>
    </p:spTree>
    <p:extLst>
      <p:ext uri="{BB962C8B-B14F-4D97-AF65-F5344CB8AC3E}">
        <p14:creationId xmlns:p14="http://schemas.microsoft.com/office/powerpoint/2010/main" val="2133884152"/>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プレースホルダー 6"/>
          <p:cNvSpPr>
            <a:spLocks noGrp="1"/>
          </p:cNvSpPr>
          <p:nvPr>
            <p:ph type="body" sz="quarter" idx="25"/>
          </p:nvPr>
        </p:nvSpPr>
        <p:spPr>
          <a:xfrm>
            <a:off x="5948019" y="2571750"/>
            <a:ext cx="1147862" cy="1147763"/>
          </a:xfrm>
        </p:spPr>
        <p:txBody>
          <a:bodyPr/>
          <a:lstStyle/>
          <a:p>
            <a:pPr marL="114300" indent="0">
              <a:buNone/>
            </a:pPr>
            <a:endParaRPr kumimoji="1" lang="ja-JP" altLang="en-US" dirty="0"/>
          </a:p>
        </p:txBody>
      </p:sp>
      <p:sp>
        <p:nvSpPr>
          <p:cNvPr id="9" name="テキスト プレースホルダー 8"/>
          <p:cNvSpPr>
            <a:spLocks noGrp="1"/>
          </p:cNvSpPr>
          <p:nvPr>
            <p:ph type="body" sz="quarter" idx="27"/>
          </p:nvPr>
        </p:nvSpPr>
        <p:spPr>
          <a:xfrm>
            <a:off x="5319628" y="4012046"/>
            <a:ext cx="2404641" cy="714543"/>
          </a:xfrm>
        </p:spPr>
        <p:txBody>
          <a:bodyPr/>
          <a:lstStyle/>
          <a:p>
            <a:pPr marL="114300" indent="0">
              <a:buNone/>
            </a:pPr>
            <a:r>
              <a:rPr kumimoji="1" lang="sv-SE" altLang="ja-JP" dirty="0">
                <a:latin typeface="Raleway Light" pitchFamily="2" charset="0"/>
              </a:rPr>
              <a:t>Atau kamu bisa menuliskannya dengan link untuk mempermudah. Yang perlu jadi catatan, jika mau menuliskan link, usahakan untuk membuat link yang pendeknya.</a:t>
            </a:r>
          </a:p>
        </p:txBody>
      </p:sp>
      <p:sp>
        <p:nvSpPr>
          <p:cNvPr id="10" name="テキスト プレースホルダー 9"/>
          <p:cNvSpPr>
            <a:spLocks noGrp="1"/>
          </p:cNvSpPr>
          <p:nvPr>
            <p:ph type="body" sz="quarter" idx="28"/>
          </p:nvPr>
        </p:nvSpPr>
        <p:spPr>
          <a:xfrm>
            <a:off x="5066317" y="3652540"/>
            <a:ext cx="2911265" cy="386602"/>
          </a:xfrm>
        </p:spPr>
        <p:txBody>
          <a:bodyPr/>
          <a:lstStyle/>
          <a:p>
            <a:pPr marL="114300" indent="0">
              <a:buNone/>
            </a:pPr>
            <a:r>
              <a:rPr kumimoji="1" lang="en-US" altLang="ja-JP" dirty="0">
                <a:latin typeface="Raleway Light" pitchFamily="2" charset="0"/>
              </a:rPr>
              <a:t>Link</a:t>
            </a:r>
          </a:p>
        </p:txBody>
      </p:sp>
      <p:sp>
        <p:nvSpPr>
          <p:cNvPr id="11" name="テキスト プレースホルダー 10"/>
          <p:cNvSpPr>
            <a:spLocks noGrp="1"/>
          </p:cNvSpPr>
          <p:nvPr>
            <p:ph type="body" sz="quarter" idx="29"/>
          </p:nvPr>
        </p:nvSpPr>
        <p:spPr>
          <a:xfrm>
            <a:off x="1842181" y="2610025"/>
            <a:ext cx="1147862" cy="1147763"/>
          </a:xfrm>
        </p:spPr>
        <p:txBody>
          <a:bodyPr/>
          <a:lstStyle/>
          <a:p>
            <a:pPr marL="114300" indent="0">
              <a:buNone/>
            </a:pPr>
            <a:endParaRPr kumimoji="1" lang="ja-JP" altLang="en-US" dirty="0"/>
          </a:p>
        </p:txBody>
      </p:sp>
      <p:sp>
        <p:nvSpPr>
          <p:cNvPr id="13" name="テキスト プレースホルダー 12"/>
          <p:cNvSpPr>
            <a:spLocks noGrp="1"/>
          </p:cNvSpPr>
          <p:nvPr>
            <p:ph type="body" sz="quarter" idx="31"/>
          </p:nvPr>
        </p:nvSpPr>
        <p:spPr>
          <a:xfrm>
            <a:off x="1220836" y="4013278"/>
            <a:ext cx="2386318" cy="714543"/>
          </a:xfrm>
        </p:spPr>
        <p:txBody>
          <a:bodyPr/>
          <a:lstStyle/>
          <a:p>
            <a:pPr marL="114300" indent="0">
              <a:buNone/>
            </a:pPr>
            <a:r>
              <a:rPr kumimoji="1" lang="en-US" altLang="ja-JP" dirty="0">
                <a:latin typeface="Raleway Light" pitchFamily="2" charset="0"/>
              </a:rPr>
              <a:t>Pada </a:t>
            </a:r>
            <a:r>
              <a:rPr kumimoji="1" lang="en-US" altLang="ja-JP" dirty="0" err="1">
                <a:latin typeface="Raleway Light" pitchFamily="2" charset="0"/>
              </a:rPr>
              <a:t>bagian</a:t>
            </a:r>
            <a:r>
              <a:rPr kumimoji="1" lang="en-US" altLang="ja-JP" dirty="0">
                <a:latin typeface="Raleway Light" pitchFamily="2" charset="0"/>
              </a:rPr>
              <a:t> </a:t>
            </a:r>
            <a:r>
              <a:rPr kumimoji="1" lang="en-US" altLang="ja-JP" dirty="0" err="1">
                <a:latin typeface="Raleway Light" pitchFamily="2" charset="0"/>
              </a:rPr>
              <a:t>ini</a:t>
            </a:r>
            <a:r>
              <a:rPr kumimoji="1" lang="en-US" altLang="ja-JP" dirty="0">
                <a:latin typeface="Raleway Light" pitchFamily="2" charset="0"/>
              </a:rPr>
              <a:t>, </a:t>
            </a:r>
            <a:r>
              <a:rPr kumimoji="1" lang="en-US" altLang="ja-JP" dirty="0" err="1">
                <a:latin typeface="Raleway Light" pitchFamily="2" charset="0"/>
              </a:rPr>
              <a:t>kamu</a:t>
            </a:r>
            <a:r>
              <a:rPr kumimoji="1" lang="en-US" altLang="ja-JP" dirty="0">
                <a:latin typeface="Raleway Light" pitchFamily="2" charset="0"/>
              </a:rPr>
              <a:t> </a:t>
            </a:r>
            <a:r>
              <a:rPr kumimoji="1" lang="en-US" altLang="ja-JP" dirty="0" err="1">
                <a:latin typeface="Raleway Light" pitchFamily="2" charset="0"/>
              </a:rPr>
              <a:t>boeh</a:t>
            </a:r>
            <a:r>
              <a:rPr kumimoji="1" lang="en-US" altLang="ja-JP" dirty="0">
                <a:latin typeface="Raleway Light" pitchFamily="2" charset="0"/>
              </a:rPr>
              <a:t> </a:t>
            </a:r>
            <a:r>
              <a:rPr kumimoji="1" lang="en-US" altLang="ja-JP" dirty="0" err="1">
                <a:latin typeface="Raleway Light" pitchFamily="2" charset="0"/>
              </a:rPr>
              <a:t>menuliskan</a:t>
            </a:r>
            <a:r>
              <a:rPr kumimoji="1" lang="en-US" altLang="ja-JP" dirty="0">
                <a:latin typeface="Raleway Light" pitchFamily="2" charset="0"/>
              </a:rPr>
              <a:t> portfolio yang </a:t>
            </a:r>
            <a:r>
              <a:rPr kumimoji="1" lang="en-US" altLang="ja-JP" dirty="0" err="1">
                <a:latin typeface="Raleway Light" pitchFamily="2" charset="0"/>
              </a:rPr>
              <a:t>kamu</a:t>
            </a:r>
            <a:r>
              <a:rPr kumimoji="1" lang="en-US" altLang="ja-JP" dirty="0">
                <a:latin typeface="Raleway Light" pitchFamily="2" charset="0"/>
              </a:rPr>
              <a:t> </a:t>
            </a:r>
            <a:r>
              <a:rPr kumimoji="1" lang="en-US" altLang="ja-JP" dirty="0" err="1">
                <a:latin typeface="Raleway Light" pitchFamily="2" charset="0"/>
              </a:rPr>
              <a:t>buat</a:t>
            </a:r>
            <a:r>
              <a:rPr kumimoji="1" lang="en-US" altLang="ja-JP" dirty="0">
                <a:latin typeface="Raleway Light" pitchFamily="2" charset="0"/>
              </a:rPr>
              <a:t>,, </a:t>
            </a:r>
            <a:r>
              <a:rPr kumimoji="1" lang="en-US" altLang="ja-JP" dirty="0" err="1">
                <a:latin typeface="Raleway Light" pitchFamily="2" charset="0"/>
              </a:rPr>
              <a:t>kemudian</a:t>
            </a:r>
            <a:r>
              <a:rPr kumimoji="1" lang="en-US" altLang="ja-JP" dirty="0">
                <a:latin typeface="Raleway Light" pitchFamily="2" charset="0"/>
              </a:rPr>
              <a:t> </a:t>
            </a:r>
            <a:r>
              <a:rPr kumimoji="1" lang="en-US" altLang="ja-JP" dirty="0" err="1">
                <a:latin typeface="Raleway Light" pitchFamily="2" charset="0"/>
              </a:rPr>
              <a:t>hasilnya</a:t>
            </a:r>
            <a:r>
              <a:rPr kumimoji="1" lang="en-US" altLang="ja-JP" dirty="0">
                <a:latin typeface="Raleway Light" pitchFamily="2" charset="0"/>
              </a:rPr>
              <a:t> </a:t>
            </a:r>
            <a:r>
              <a:rPr kumimoji="1" lang="en-US" altLang="ja-JP" dirty="0" err="1">
                <a:latin typeface="Raleway Light" pitchFamily="2" charset="0"/>
              </a:rPr>
              <a:t>dilampirkan</a:t>
            </a:r>
            <a:endParaRPr kumimoji="1" lang="en-US" altLang="ja-JP" dirty="0">
              <a:latin typeface="Raleway Light" pitchFamily="2" charset="0"/>
            </a:endParaRPr>
          </a:p>
        </p:txBody>
      </p:sp>
      <p:sp>
        <p:nvSpPr>
          <p:cNvPr id="14" name="テキスト プレースホルダー 13"/>
          <p:cNvSpPr>
            <a:spLocks noGrp="1"/>
          </p:cNvSpPr>
          <p:nvPr>
            <p:ph type="body" sz="quarter" idx="32"/>
          </p:nvPr>
        </p:nvSpPr>
        <p:spPr>
          <a:xfrm>
            <a:off x="705053" y="3636554"/>
            <a:ext cx="3417885" cy="562562"/>
          </a:xfrm>
        </p:spPr>
        <p:txBody>
          <a:bodyPr/>
          <a:lstStyle/>
          <a:p>
            <a:pPr marL="114300" indent="0">
              <a:buNone/>
            </a:pPr>
            <a:r>
              <a:rPr kumimoji="1" lang="en-US" altLang="ja-JP" dirty="0" err="1">
                <a:latin typeface="Raleway Light" pitchFamily="2" charset="0"/>
              </a:rPr>
              <a:t>lampirkan</a:t>
            </a:r>
            <a:endParaRPr kumimoji="1" lang="en-US" altLang="ja-JP" dirty="0">
              <a:latin typeface="Raleway Light" pitchFamily="2" charset="0"/>
            </a:endParaRPr>
          </a:p>
        </p:txBody>
      </p:sp>
      <p:sp>
        <p:nvSpPr>
          <p:cNvPr id="19" name="タイトル 10"/>
          <p:cNvSpPr txBox="1">
            <a:spLocks/>
          </p:cNvSpPr>
          <p:nvPr/>
        </p:nvSpPr>
        <p:spPr>
          <a:xfrm>
            <a:off x="303949" y="1240240"/>
            <a:ext cx="8370930" cy="832310"/>
          </a:xfrm>
          <a:prstGeom prst="rect">
            <a:avLst/>
          </a:prstGeom>
        </p:spPr>
        <p:txBody>
          <a:bodyPr/>
          <a:lstStyle/>
          <a:p>
            <a:pPr algn="ctr" defTabSz="816377">
              <a:spcBef>
                <a:spcPct val="0"/>
              </a:spcBef>
              <a:buClrTx/>
              <a:defRPr/>
            </a:pPr>
            <a:r>
              <a:rPr kumimoji="1" lang="en-US" altLang="ja-JP" sz="3950" kern="1200" dirty="0">
                <a:solidFill>
                  <a:srgbClr val="3494BA"/>
                </a:solidFill>
                <a:latin typeface="Raleway SemiBold" pitchFamily="2" charset="0"/>
                <a:ea typeface="ＭＳ Ｐゴシック" panose="020B0600070205080204" pitchFamily="34" charset="-128"/>
              </a:rPr>
              <a:t>PORTOFOLIO</a:t>
            </a:r>
          </a:p>
        </p:txBody>
      </p:sp>
    </p:spTree>
    <p:extLst>
      <p:ext uri="{BB962C8B-B14F-4D97-AF65-F5344CB8AC3E}">
        <p14:creationId xmlns:p14="http://schemas.microsoft.com/office/powerpoint/2010/main" val="821175448"/>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46"/>
          <p:cNvSpPr txBox="1">
            <a:spLocks noGrp="1"/>
          </p:cNvSpPr>
          <p:nvPr>
            <p:ph type="ctrTitle" idx="4294967295"/>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3600"/>
              <a:buFont typeface="Arial"/>
              <a:buNone/>
            </a:pPr>
            <a:r>
              <a:rPr lang="en" sz="3600" b="1">
                <a:solidFill>
                  <a:srgbClr val="18919B"/>
                </a:solidFill>
                <a:latin typeface="Roboto"/>
                <a:ea typeface="Roboto"/>
                <a:cs typeface="Roboto"/>
                <a:sym typeface="Roboto"/>
              </a:rPr>
              <a:t>Contoh Penulisan </a:t>
            </a:r>
            <a:endParaRPr/>
          </a:p>
        </p:txBody>
      </p:sp>
      <p:sp>
        <p:nvSpPr>
          <p:cNvPr id="660" name="Google Shape;660;p46"/>
          <p:cNvSpPr/>
          <p:nvPr/>
        </p:nvSpPr>
        <p:spPr>
          <a:xfrm>
            <a:off x="1437037" y="1347614"/>
            <a:ext cx="1296000" cy="519900"/>
          </a:xfrm>
          <a:prstGeom prst="rect">
            <a:avLst/>
          </a:prstGeom>
          <a:noFill/>
          <a:ln>
            <a:noFill/>
          </a:ln>
        </p:spPr>
        <p:txBody>
          <a:bodyPr spcFirstLastPara="1" wrap="square" lIns="91425" tIns="45700" rIns="91425" bIns="45700" anchor="ctr" anchorCtr="0">
            <a:noAutofit/>
          </a:bodyPr>
          <a:lstStyle/>
          <a:p>
            <a:pPr algn="ctr"/>
            <a:r>
              <a:rPr lang="en"/>
              <a:t>Informasi Pribadi </a:t>
            </a:r>
            <a:endParaRPr/>
          </a:p>
        </p:txBody>
      </p:sp>
      <p:pic>
        <p:nvPicPr>
          <p:cNvPr id="661" name="Google Shape;661;p46"/>
          <p:cNvPicPr preferRelativeResize="0"/>
          <p:nvPr/>
        </p:nvPicPr>
        <p:blipFill rotWithShape="1">
          <a:blip r:embed="rId3">
            <a:alphaModFix/>
          </a:blip>
          <a:srcRect/>
          <a:stretch/>
        </p:blipFill>
        <p:spPr>
          <a:xfrm>
            <a:off x="3131840" y="843558"/>
            <a:ext cx="4925740" cy="1272648"/>
          </a:xfrm>
          <a:prstGeom prst="rect">
            <a:avLst/>
          </a:prstGeom>
          <a:noFill/>
          <a:ln>
            <a:noFill/>
          </a:ln>
        </p:spPr>
      </p:pic>
      <p:sp>
        <p:nvSpPr>
          <p:cNvPr id="662" name="Google Shape;662;p46"/>
          <p:cNvSpPr/>
          <p:nvPr/>
        </p:nvSpPr>
        <p:spPr>
          <a:xfrm>
            <a:off x="1462529" y="2404936"/>
            <a:ext cx="1296000" cy="519900"/>
          </a:xfrm>
          <a:prstGeom prst="rect">
            <a:avLst/>
          </a:prstGeom>
          <a:noFill/>
          <a:ln>
            <a:noFill/>
          </a:ln>
        </p:spPr>
        <p:txBody>
          <a:bodyPr spcFirstLastPara="1" wrap="square" lIns="91425" tIns="45700" rIns="91425" bIns="45700" anchor="ctr" anchorCtr="0">
            <a:noAutofit/>
          </a:bodyPr>
          <a:lstStyle/>
          <a:p>
            <a:pPr algn="ctr"/>
            <a:r>
              <a:rPr lang="en"/>
              <a:t>Profil Pribadi  </a:t>
            </a:r>
            <a:endParaRPr/>
          </a:p>
        </p:txBody>
      </p:sp>
      <p:pic>
        <p:nvPicPr>
          <p:cNvPr id="663" name="Google Shape;663;p46"/>
          <p:cNvPicPr preferRelativeResize="0"/>
          <p:nvPr/>
        </p:nvPicPr>
        <p:blipFill rotWithShape="1">
          <a:blip r:embed="rId4">
            <a:alphaModFix/>
          </a:blip>
          <a:srcRect/>
          <a:stretch/>
        </p:blipFill>
        <p:spPr>
          <a:xfrm>
            <a:off x="3081192" y="2055456"/>
            <a:ext cx="5553599" cy="1164366"/>
          </a:xfrm>
          <a:prstGeom prst="rect">
            <a:avLst/>
          </a:prstGeom>
          <a:noFill/>
          <a:ln>
            <a:noFill/>
          </a:ln>
        </p:spPr>
      </p:pic>
      <p:pic>
        <p:nvPicPr>
          <p:cNvPr id="664" name="Google Shape;664;p46"/>
          <p:cNvPicPr preferRelativeResize="0"/>
          <p:nvPr/>
        </p:nvPicPr>
        <p:blipFill rotWithShape="1">
          <a:blip r:embed="rId5">
            <a:alphaModFix/>
          </a:blip>
          <a:srcRect/>
          <a:stretch/>
        </p:blipFill>
        <p:spPr>
          <a:xfrm>
            <a:off x="3131840" y="3446883"/>
            <a:ext cx="5407608" cy="753715"/>
          </a:xfrm>
          <a:prstGeom prst="rect">
            <a:avLst/>
          </a:prstGeom>
          <a:noFill/>
          <a:ln>
            <a:noFill/>
          </a:ln>
        </p:spPr>
      </p:pic>
      <p:sp>
        <p:nvSpPr>
          <p:cNvPr id="665" name="Google Shape;665;p46"/>
          <p:cNvSpPr/>
          <p:nvPr/>
        </p:nvSpPr>
        <p:spPr>
          <a:xfrm>
            <a:off x="1515121" y="3680695"/>
            <a:ext cx="1296000" cy="519900"/>
          </a:xfrm>
          <a:prstGeom prst="rect">
            <a:avLst/>
          </a:prstGeom>
          <a:noFill/>
          <a:ln>
            <a:noFill/>
          </a:ln>
        </p:spPr>
        <p:txBody>
          <a:bodyPr spcFirstLastPara="1" wrap="square" lIns="91425" tIns="45700" rIns="91425" bIns="45700" anchor="ctr" anchorCtr="0">
            <a:noAutofit/>
          </a:bodyPr>
          <a:lstStyle/>
          <a:p>
            <a:pPr algn="ctr"/>
            <a:r>
              <a:rPr lang="en"/>
              <a:t>Pendidikan </a:t>
            </a:r>
            <a:endParaRPr/>
          </a:p>
        </p:txBody>
      </p:sp>
      <p:sp>
        <p:nvSpPr>
          <p:cNvPr id="666" name="Google Shape;666;p46"/>
          <p:cNvSpPr/>
          <p:nvPr/>
        </p:nvSpPr>
        <p:spPr>
          <a:xfrm>
            <a:off x="4667650" y="1243425"/>
            <a:ext cx="2257200" cy="1626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67" name="Google Shape;667;p46"/>
          <p:cNvSpPr/>
          <p:nvPr/>
        </p:nvSpPr>
        <p:spPr>
          <a:xfrm>
            <a:off x="4591125" y="1453850"/>
            <a:ext cx="879900" cy="1257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68" name="Google Shape;668;p46"/>
          <p:cNvSpPr/>
          <p:nvPr/>
        </p:nvSpPr>
        <p:spPr>
          <a:xfrm>
            <a:off x="5069375" y="1836450"/>
            <a:ext cx="1922400" cy="957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69" name="Google Shape;669;p46"/>
          <p:cNvSpPr/>
          <p:nvPr/>
        </p:nvSpPr>
        <p:spPr>
          <a:xfrm>
            <a:off x="3892900" y="1463425"/>
            <a:ext cx="526200" cy="1257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36514226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47"/>
          <p:cNvSpPr txBox="1">
            <a:spLocks noGrp="1"/>
          </p:cNvSpPr>
          <p:nvPr>
            <p:ph type="ctrTitle" idx="4294967295"/>
          </p:nvPr>
        </p:nvSpPr>
        <p:spPr>
          <a:xfrm>
            <a:off x="736646" y="373025"/>
            <a:ext cx="7672500" cy="5778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Clr>
                <a:schemeClr val="dk1"/>
              </a:buClr>
              <a:buSzPct val="100000"/>
              <a:buFont typeface="Arial"/>
              <a:buNone/>
            </a:pPr>
            <a:r>
              <a:rPr lang="en" sz="3600" b="1">
                <a:solidFill>
                  <a:srgbClr val="18919B"/>
                </a:solidFill>
                <a:latin typeface="Roboto"/>
                <a:ea typeface="Roboto"/>
                <a:cs typeface="Roboto"/>
                <a:sym typeface="Roboto"/>
              </a:rPr>
              <a:t>Contoh Penulisan </a:t>
            </a:r>
            <a:endParaRPr/>
          </a:p>
        </p:txBody>
      </p:sp>
      <p:pic>
        <p:nvPicPr>
          <p:cNvPr id="675" name="Google Shape;675;p47"/>
          <p:cNvPicPr preferRelativeResize="0"/>
          <p:nvPr/>
        </p:nvPicPr>
        <p:blipFill>
          <a:blip r:embed="rId3">
            <a:alphaModFix/>
          </a:blip>
          <a:stretch>
            <a:fillRect/>
          </a:stretch>
        </p:blipFill>
        <p:spPr>
          <a:xfrm>
            <a:off x="2842725" y="1670625"/>
            <a:ext cx="5430901" cy="2288853"/>
          </a:xfrm>
          <a:prstGeom prst="rect">
            <a:avLst/>
          </a:prstGeom>
          <a:noFill/>
          <a:ln>
            <a:noFill/>
          </a:ln>
        </p:spPr>
      </p:pic>
      <p:sp>
        <p:nvSpPr>
          <p:cNvPr id="676" name="Google Shape;676;p47"/>
          <p:cNvSpPr/>
          <p:nvPr/>
        </p:nvSpPr>
        <p:spPr>
          <a:xfrm>
            <a:off x="1162746" y="2379570"/>
            <a:ext cx="1296000" cy="519900"/>
          </a:xfrm>
          <a:prstGeom prst="rect">
            <a:avLst/>
          </a:prstGeom>
          <a:noFill/>
          <a:ln>
            <a:noFill/>
          </a:ln>
        </p:spPr>
        <p:txBody>
          <a:bodyPr spcFirstLastPara="1" wrap="square" lIns="91425" tIns="45700" rIns="91425" bIns="45700" anchor="ctr" anchorCtr="0">
            <a:noAutofit/>
          </a:bodyPr>
          <a:lstStyle/>
          <a:p>
            <a:pPr algn="ctr"/>
            <a:r>
              <a:rPr lang="en"/>
              <a:t>Pendidikan Non Formal </a:t>
            </a:r>
            <a:endParaRPr/>
          </a:p>
        </p:txBody>
      </p:sp>
    </p:spTree>
    <p:extLst>
      <p:ext uri="{BB962C8B-B14F-4D97-AF65-F5344CB8AC3E}">
        <p14:creationId xmlns:p14="http://schemas.microsoft.com/office/powerpoint/2010/main" val="17559100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48"/>
          <p:cNvSpPr txBox="1">
            <a:spLocks noGrp="1"/>
          </p:cNvSpPr>
          <p:nvPr>
            <p:ph type="ctrTitle" idx="4294967295"/>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3600"/>
              <a:buFont typeface="Arial"/>
              <a:buNone/>
            </a:pPr>
            <a:r>
              <a:rPr lang="en" sz="3600" b="1">
                <a:solidFill>
                  <a:srgbClr val="18919B"/>
                </a:solidFill>
                <a:latin typeface="Roboto"/>
                <a:ea typeface="Roboto"/>
                <a:cs typeface="Roboto"/>
                <a:sym typeface="Roboto"/>
              </a:rPr>
              <a:t>Contoh Penulisan </a:t>
            </a:r>
            <a:endParaRPr/>
          </a:p>
        </p:txBody>
      </p:sp>
      <p:sp>
        <p:nvSpPr>
          <p:cNvPr id="682" name="Google Shape;682;p48"/>
          <p:cNvSpPr/>
          <p:nvPr/>
        </p:nvSpPr>
        <p:spPr>
          <a:xfrm>
            <a:off x="323528" y="2144995"/>
            <a:ext cx="1728300" cy="1074900"/>
          </a:xfrm>
          <a:prstGeom prst="rect">
            <a:avLst/>
          </a:prstGeom>
          <a:noFill/>
          <a:ln>
            <a:noFill/>
          </a:ln>
        </p:spPr>
        <p:txBody>
          <a:bodyPr spcFirstLastPara="1" wrap="square" lIns="91425" tIns="45700" rIns="91425" bIns="45700" anchor="ctr" anchorCtr="0">
            <a:noAutofit/>
          </a:bodyPr>
          <a:lstStyle/>
          <a:p>
            <a:pPr algn="ctr"/>
            <a:r>
              <a:rPr lang="en"/>
              <a:t>Pengalaman Kerja/Organisasi/</a:t>
            </a:r>
            <a:endParaRPr/>
          </a:p>
          <a:p>
            <a:pPr algn="ctr"/>
            <a:r>
              <a:rPr lang="en"/>
              <a:t>Volunteer/Project   </a:t>
            </a:r>
            <a:endParaRPr/>
          </a:p>
        </p:txBody>
      </p:sp>
      <p:pic>
        <p:nvPicPr>
          <p:cNvPr id="683" name="Google Shape;683;p48"/>
          <p:cNvPicPr preferRelativeResize="0"/>
          <p:nvPr/>
        </p:nvPicPr>
        <p:blipFill rotWithShape="1">
          <a:blip r:embed="rId3">
            <a:alphaModFix/>
          </a:blip>
          <a:srcRect/>
          <a:stretch/>
        </p:blipFill>
        <p:spPr>
          <a:xfrm>
            <a:off x="2195736" y="987574"/>
            <a:ext cx="6703106" cy="3575989"/>
          </a:xfrm>
          <a:prstGeom prst="rect">
            <a:avLst/>
          </a:prstGeom>
          <a:noFill/>
          <a:ln>
            <a:noFill/>
          </a:ln>
        </p:spPr>
      </p:pic>
    </p:spTree>
    <p:extLst>
      <p:ext uri="{BB962C8B-B14F-4D97-AF65-F5344CB8AC3E}">
        <p14:creationId xmlns:p14="http://schemas.microsoft.com/office/powerpoint/2010/main" val="758864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grpSp>
        <p:nvGrpSpPr>
          <p:cNvPr id="73" name="Google Shape;73;p17"/>
          <p:cNvGrpSpPr/>
          <p:nvPr/>
        </p:nvGrpSpPr>
        <p:grpSpPr>
          <a:xfrm>
            <a:off x="5196125" y="0"/>
            <a:ext cx="3949801" cy="4948125"/>
            <a:chOff x="3193750" y="97700"/>
            <a:chExt cx="3949801" cy="4948125"/>
          </a:xfrm>
        </p:grpSpPr>
        <p:pic>
          <p:nvPicPr>
            <p:cNvPr id="74" name="Google Shape;74;p17"/>
            <p:cNvPicPr preferRelativeResize="0"/>
            <p:nvPr/>
          </p:nvPicPr>
          <p:blipFill rotWithShape="1">
            <a:blip r:embed="rId3">
              <a:alphaModFix/>
            </a:blip>
            <a:srcRect r="50932"/>
            <a:stretch/>
          </p:blipFill>
          <p:spPr>
            <a:xfrm>
              <a:off x="3193750" y="97700"/>
              <a:ext cx="3949801" cy="4948125"/>
            </a:xfrm>
            <a:prstGeom prst="rect">
              <a:avLst/>
            </a:prstGeom>
            <a:noFill/>
            <a:ln>
              <a:noFill/>
            </a:ln>
          </p:spPr>
        </p:pic>
        <p:pic>
          <p:nvPicPr>
            <p:cNvPr id="75" name="Google Shape;75;p17"/>
            <p:cNvPicPr preferRelativeResize="0"/>
            <p:nvPr/>
          </p:nvPicPr>
          <p:blipFill rotWithShape="1">
            <a:blip r:embed="rId4">
              <a:alphaModFix/>
            </a:blip>
            <a:srcRect r="60665"/>
            <a:stretch/>
          </p:blipFill>
          <p:spPr>
            <a:xfrm>
              <a:off x="4459150" y="642900"/>
              <a:ext cx="2684401" cy="3485599"/>
            </a:xfrm>
            <a:prstGeom prst="rect">
              <a:avLst/>
            </a:prstGeom>
            <a:noFill/>
            <a:ln>
              <a:noFill/>
            </a:ln>
          </p:spPr>
        </p:pic>
      </p:grpSp>
      <p:sp>
        <p:nvSpPr>
          <p:cNvPr id="76" name="Google Shape;76;p17"/>
          <p:cNvSpPr txBox="1"/>
          <p:nvPr/>
        </p:nvSpPr>
        <p:spPr>
          <a:xfrm>
            <a:off x="253100" y="413375"/>
            <a:ext cx="4023900" cy="521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200"/>
              <a:buFont typeface="Arial"/>
              <a:buNone/>
            </a:pPr>
            <a:r>
              <a:rPr lang="id" sz="2400" b="1">
                <a:solidFill>
                  <a:srgbClr val="0C939E"/>
                </a:solidFill>
                <a:latin typeface="Roboto"/>
                <a:ea typeface="Roboto"/>
                <a:cs typeface="Roboto"/>
                <a:sym typeface="Roboto"/>
              </a:rPr>
              <a:t>Tentang MySkill</a:t>
            </a:r>
            <a:endParaRPr sz="2400" b="1" i="0" u="none" strike="noStrike" cap="none">
              <a:solidFill>
                <a:srgbClr val="0C939E"/>
              </a:solidFill>
              <a:latin typeface="Roboto"/>
              <a:ea typeface="Roboto"/>
              <a:cs typeface="Roboto"/>
              <a:sym typeface="Roboto"/>
            </a:endParaRPr>
          </a:p>
        </p:txBody>
      </p:sp>
      <p:sp>
        <p:nvSpPr>
          <p:cNvPr id="77" name="Google Shape;77;p17"/>
          <p:cNvSpPr txBox="1"/>
          <p:nvPr/>
        </p:nvSpPr>
        <p:spPr>
          <a:xfrm>
            <a:off x="264900" y="876250"/>
            <a:ext cx="5701500" cy="68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200"/>
              <a:buFont typeface="Arial"/>
              <a:buNone/>
            </a:pPr>
            <a:r>
              <a:rPr lang="id" sz="1300" dirty="0">
                <a:solidFill>
                  <a:schemeClr val="dk1"/>
                </a:solidFill>
                <a:latin typeface="Roboto"/>
                <a:ea typeface="Roboto"/>
                <a:cs typeface="Roboto"/>
                <a:sym typeface="Roboto"/>
              </a:rPr>
              <a:t>Sebuah platform pengembangan skill bagi 70 juta anak muda Indonesia dalam merintis karir impiannya, dan mendapatkan dukungan investasi dari East Ventures, leading venture capital di Asia Tenggara.</a:t>
            </a:r>
            <a:endParaRPr sz="1300" dirty="0">
              <a:solidFill>
                <a:schemeClr val="dk1"/>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endParaRPr dirty="0">
              <a:solidFill>
                <a:schemeClr val="dk1"/>
              </a:solidFill>
              <a:latin typeface="Roboto"/>
              <a:ea typeface="Roboto"/>
              <a:cs typeface="Roboto"/>
              <a:sym typeface="Roboto"/>
            </a:endParaRPr>
          </a:p>
        </p:txBody>
      </p:sp>
      <p:sp>
        <p:nvSpPr>
          <p:cNvPr id="78" name="Google Shape;78;p17"/>
          <p:cNvSpPr txBox="1"/>
          <p:nvPr/>
        </p:nvSpPr>
        <p:spPr>
          <a:xfrm>
            <a:off x="253100" y="1743475"/>
            <a:ext cx="4023900" cy="421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200"/>
              <a:buFont typeface="Arial"/>
              <a:buNone/>
            </a:pPr>
            <a:r>
              <a:rPr lang="id" b="1">
                <a:solidFill>
                  <a:srgbClr val="0C939E"/>
                </a:solidFill>
                <a:latin typeface="Roboto"/>
                <a:ea typeface="Roboto"/>
                <a:cs typeface="Roboto"/>
                <a:sym typeface="Roboto"/>
              </a:rPr>
              <a:t>Fitur Utama:</a:t>
            </a:r>
            <a:endParaRPr b="1" i="0" u="none" strike="noStrike" cap="none">
              <a:solidFill>
                <a:srgbClr val="0C939E"/>
              </a:solidFill>
              <a:latin typeface="Roboto"/>
              <a:ea typeface="Roboto"/>
              <a:cs typeface="Roboto"/>
              <a:sym typeface="Roboto"/>
            </a:endParaRPr>
          </a:p>
        </p:txBody>
      </p:sp>
      <p:sp>
        <p:nvSpPr>
          <p:cNvPr id="79" name="Google Shape;79;p17"/>
          <p:cNvSpPr txBox="1"/>
          <p:nvPr/>
        </p:nvSpPr>
        <p:spPr>
          <a:xfrm>
            <a:off x="264900" y="2056350"/>
            <a:ext cx="1938500" cy="421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200"/>
              <a:buFont typeface="Arial"/>
              <a:buNone/>
            </a:pPr>
            <a:r>
              <a:rPr lang="id" sz="1300" dirty="0">
                <a:solidFill>
                  <a:schemeClr val="dk1"/>
                </a:solidFill>
                <a:latin typeface="Roboto"/>
                <a:ea typeface="Roboto"/>
                <a:cs typeface="Roboto"/>
                <a:sym typeface="Roboto"/>
              </a:rPr>
              <a:t>🧿 Video E-Learning</a:t>
            </a:r>
            <a:endParaRPr sz="1300" i="0" u="none" strike="noStrike" cap="none" dirty="0">
              <a:solidFill>
                <a:schemeClr val="dk1"/>
              </a:solidFill>
              <a:latin typeface="Roboto"/>
              <a:ea typeface="Roboto"/>
              <a:cs typeface="Roboto"/>
              <a:sym typeface="Roboto"/>
            </a:endParaRPr>
          </a:p>
        </p:txBody>
      </p:sp>
      <p:sp>
        <p:nvSpPr>
          <p:cNvPr id="80" name="Google Shape;80;p17"/>
          <p:cNvSpPr txBox="1"/>
          <p:nvPr/>
        </p:nvSpPr>
        <p:spPr>
          <a:xfrm>
            <a:off x="1898975" y="2056350"/>
            <a:ext cx="1434900" cy="421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200"/>
              <a:buFont typeface="Arial"/>
              <a:buNone/>
            </a:pPr>
            <a:r>
              <a:rPr lang="id" sz="1300" dirty="0">
                <a:solidFill>
                  <a:schemeClr val="dk1"/>
                </a:solidFill>
                <a:latin typeface="Roboto"/>
                <a:ea typeface="Roboto"/>
                <a:cs typeface="Roboto"/>
                <a:sym typeface="Roboto"/>
              </a:rPr>
              <a:t>🧿 Bootcamp</a:t>
            </a:r>
            <a:endParaRPr sz="1300" i="0" u="none" strike="noStrike" cap="none" dirty="0">
              <a:solidFill>
                <a:schemeClr val="dk1"/>
              </a:solidFill>
              <a:latin typeface="Roboto"/>
              <a:ea typeface="Roboto"/>
              <a:cs typeface="Roboto"/>
              <a:sym typeface="Roboto"/>
            </a:endParaRPr>
          </a:p>
        </p:txBody>
      </p:sp>
      <p:sp>
        <p:nvSpPr>
          <p:cNvPr id="81" name="Google Shape;81;p17"/>
          <p:cNvSpPr txBox="1"/>
          <p:nvPr/>
        </p:nvSpPr>
        <p:spPr>
          <a:xfrm>
            <a:off x="3021575" y="2056350"/>
            <a:ext cx="2025900" cy="421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200"/>
              <a:buFont typeface="Arial"/>
              <a:buNone/>
            </a:pPr>
            <a:r>
              <a:rPr lang="id" sz="1300" dirty="0">
                <a:solidFill>
                  <a:schemeClr val="dk1"/>
                </a:solidFill>
                <a:latin typeface="Roboto"/>
                <a:ea typeface="Roboto"/>
                <a:cs typeface="Roboto"/>
                <a:sym typeface="Roboto"/>
              </a:rPr>
              <a:t>🧿 Mentoring</a:t>
            </a:r>
            <a:endParaRPr sz="1300" i="0" u="none" strike="noStrike" cap="none" dirty="0">
              <a:solidFill>
                <a:schemeClr val="dk1"/>
              </a:solidFill>
              <a:latin typeface="Roboto"/>
              <a:ea typeface="Roboto"/>
              <a:cs typeface="Roboto"/>
              <a:sym typeface="Roboto"/>
            </a:endParaRPr>
          </a:p>
        </p:txBody>
      </p:sp>
      <p:sp>
        <p:nvSpPr>
          <p:cNvPr id="82" name="Google Shape;82;p17"/>
          <p:cNvSpPr txBox="1"/>
          <p:nvPr/>
        </p:nvSpPr>
        <p:spPr>
          <a:xfrm>
            <a:off x="4114800" y="2056350"/>
            <a:ext cx="1702800" cy="421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200"/>
              <a:buFont typeface="Arial"/>
              <a:buNone/>
            </a:pPr>
            <a:r>
              <a:rPr lang="id" sz="1300" dirty="0">
                <a:solidFill>
                  <a:schemeClr val="dk1"/>
                </a:solidFill>
                <a:latin typeface="Roboto"/>
                <a:ea typeface="Roboto"/>
                <a:cs typeface="Roboto"/>
                <a:sym typeface="Roboto"/>
              </a:rPr>
              <a:t>🧿 Job Vacancy</a:t>
            </a:r>
            <a:endParaRPr sz="1300" i="0" u="none" strike="noStrike" cap="none" dirty="0">
              <a:solidFill>
                <a:schemeClr val="dk1"/>
              </a:solidFill>
              <a:latin typeface="Roboto"/>
              <a:ea typeface="Roboto"/>
              <a:cs typeface="Roboto"/>
              <a:sym typeface="Roboto"/>
            </a:endParaRPr>
          </a:p>
        </p:txBody>
      </p:sp>
      <p:sp>
        <p:nvSpPr>
          <p:cNvPr id="83" name="Google Shape;83;p17"/>
          <p:cNvSpPr txBox="1"/>
          <p:nvPr/>
        </p:nvSpPr>
        <p:spPr>
          <a:xfrm>
            <a:off x="253100" y="2695800"/>
            <a:ext cx="4023900" cy="421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200"/>
              <a:buFont typeface="Arial"/>
              <a:buNone/>
            </a:pPr>
            <a:r>
              <a:rPr lang="id" b="1" dirty="0">
                <a:solidFill>
                  <a:srgbClr val="0C939E"/>
                </a:solidFill>
                <a:latin typeface="Roboto"/>
                <a:ea typeface="Roboto"/>
                <a:cs typeface="Roboto"/>
                <a:sym typeface="Roboto"/>
              </a:rPr>
              <a:t>MySkill dalam Angka:</a:t>
            </a:r>
            <a:endParaRPr b="1" i="0" u="none" strike="noStrike" cap="none" dirty="0">
              <a:solidFill>
                <a:srgbClr val="0C939E"/>
              </a:solidFill>
              <a:latin typeface="Roboto"/>
              <a:ea typeface="Roboto"/>
              <a:cs typeface="Roboto"/>
              <a:sym typeface="Roboto"/>
            </a:endParaRPr>
          </a:p>
        </p:txBody>
      </p:sp>
      <p:sp>
        <p:nvSpPr>
          <p:cNvPr id="84" name="Google Shape;84;p17"/>
          <p:cNvSpPr txBox="1"/>
          <p:nvPr/>
        </p:nvSpPr>
        <p:spPr>
          <a:xfrm>
            <a:off x="253100" y="3097650"/>
            <a:ext cx="1950300" cy="421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200"/>
              <a:buFont typeface="Arial"/>
              <a:buNone/>
            </a:pPr>
            <a:r>
              <a:rPr lang="id" sz="1300" b="1" dirty="0">
                <a:solidFill>
                  <a:schemeClr val="dk1"/>
                </a:solidFill>
                <a:latin typeface="Roboto"/>
                <a:ea typeface="Roboto"/>
                <a:cs typeface="Roboto"/>
                <a:sym typeface="Roboto"/>
              </a:rPr>
              <a:t>💎 1 Juta Pengguna</a:t>
            </a:r>
            <a:endParaRPr sz="1300" b="1" i="0" u="none" strike="noStrike" cap="none" dirty="0">
              <a:solidFill>
                <a:schemeClr val="dk1"/>
              </a:solidFill>
              <a:latin typeface="Roboto"/>
              <a:ea typeface="Roboto"/>
              <a:cs typeface="Roboto"/>
              <a:sym typeface="Roboto"/>
            </a:endParaRPr>
          </a:p>
        </p:txBody>
      </p:sp>
      <p:sp>
        <p:nvSpPr>
          <p:cNvPr id="85" name="Google Shape;85;p17"/>
          <p:cNvSpPr txBox="1"/>
          <p:nvPr/>
        </p:nvSpPr>
        <p:spPr>
          <a:xfrm>
            <a:off x="253100" y="3515725"/>
            <a:ext cx="2399700" cy="421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200"/>
              <a:buFont typeface="Arial"/>
              <a:buNone/>
            </a:pPr>
            <a:r>
              <a:rPr lang="id" sz="1200">
                <a:solidFill>
                  <a:schemeClr val="dk1"/>
                </a:solidFill>
                <a:latin typeface="Roboto"/>
                <a:ea typeface="Roboto"/>
                <a:cs typeface="Roboto"/>
                <a:sym typeface="Roboto"/>
              </a:rPr>
              <a:t>💎 180ribu+ Anggota Telegram</a:t>
            </a:r>
            <a:endParaRPr sz="1200" i="0" u="none" strike="noStrike" cap="none">
              <a:solidFill>
                <a:schemeClr val="dk1"/>
              </a:solidFill>
              <a:latin typeface="Roboto"/>
              <a:ea typeface="Roboto"/>
              <a:cs typeface="Roboto"/>
              <a:sym typeface="Roboto"/>
            </a:endParaRPr>
          </a:p>
        </p:txBody>
      </p:sp>
      <p:sp>
        <p:nvSpPr>
          <p:cNvPr id="86" name="Google Shape;86;p17"/>
          <p:cNvSpPr txBox="1"/>
          <p:nvPr/>
        </p:nvSpPr>
        <p:spPr>
          <a:xfrm>
            <a:off x="2664125" y="3097650"/>
            <a:ext cx="3137700" cy="421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200"/>
              <a:buFont typeface="Arial"/>
              <a:buNone/>
            </a:pPr>
            <a:r>
              <a:rPr lang="id" sz="1200" dirty="0">
                <a:solidFill>
                  <a:schemeClr val="dk1"/>
                </a:solidFill>
                <a:latin typeface="Roboto"/>
                <a:ea typeface="Roboto"/>
                <a:cs typeface="Roboto"/>
                <a:sym typeface="Roboto"/>
              </a:rPr>
              <a:t>💎 100+ Video Belajar Bersertifikat</a:t>
            </a:r>
            <a:endParaRPr sz="1200" i="0" u="none" strike="noStrike" cap="none" dirty="0">
              <a:solidFill>
                <a:schemeClr val="dk1"/>
              </a:solidFill>
              <a:latin typeface="Roboto"/>
              <a:ea typeface="Roboto"/>
              <a:cs typeface="Roboto"/>
              <a:sym typeface="Roboto"/>
            </a:endParaRPr>
          </a:p>
        </p:txBody>
      </p:sp>
      <p:pic>
        <p:nvPicPr>
          <p:cNvPr id="87" name="Google Shape;87;p17"/>
          <p:cNvPicPr preferRelativeResize="0"/>
          <p:nvPr/>
        </p:nvPicPr>
        <p:blipFill>
          <a:blip r:embed="rId5">
            <a:alphaModFix/>
          </a:blip>
          <a:stretch>
            <a:fillRect/>
          </a:stretch>
        </p:blipFill>
        <p:spPr>
          <a:xfrm>
            <a:off x="8410175" y="4803796"/>
            <a:ext cx="558450" cy="262804"/>
          </a:xfrm>
          <a:prstGeom prst="rect">
            <a:avLst/>
          </a:prstGeom>
          <a:noFill/>
          <a:ln>
            <a:noFill/>
          </a:ln>
        </p:spPr>
      </p:pic>
      <p:sp>
        <p:nvSpPr>
          <p:cNvPr id="88" name="Google Shape;88;p17"/>
          <p:cNvSpPr txBox="1"/>
          <p:nvPr/>
        </p:nvSpPr>
        <p:spPr>
          <a:xfrm>
            <a:off x="2664125" y="3523225"/>
            <a:ext cx="2684400" cy="421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200"/>
              <a:buFont typeface="Arial"/>
              <a:buNone/>
            </a:pPr>
            <a:r>
              <a:rPr lang="id" sz="1200" dirty="0">
                <a:solidFill>
                  <a:schemeClr val="dk1"/>
                </a:solidFill>
                <a:latin typeface="Roboto"/>
                <a:ea typeface="Roboto"/>
                <a:cs typeface="Roboto"/>
                <a:sym typeface="Roboto"/>
              </a:rPr>
              <a:t>💎50ribu+ Pengikut Instagram</a:t>
            </a:r>
            <a:endParaRPr sz="1200" i="0" u="none" strike="noStrike" cap="none" dirty="0">
              <a:solidFill>
                <a:schemeClr val="dk1"/>
              </a:solidFill>
              <a:latin typeface="Roboto"/>
              <a:ea typeface="Roboto"/>
              <a:cs typeface="Roboto"/>
              <a:sym typeface="Roboto"/>
            </a:endParaRPr>
          </a:p>
        </p:txBody>
      </p:sp>
      <p:sp>
        <p:nvSpPr>
          <p:cNvPr id="89" name="Google Shape;89;p17"/>
          <p:cNvSpPr txBox="1"/>
          <p:nvPr/>
        </p:nvSpPr>
        <p:spPr>
          <a:xfrm>
            <a:off x="253100" y="3936925"/>
            <a:ext cx="2266800" cy="421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200"/>
              <a:buFont typeface="Arial"/>
              <a:buNone/>
            </a:pPr>
            <a:r>
              <a:rPr lang="id" sz="1200" dirty="0">
                <a:solidFill>
                  <a:schemeClr val="dk1"/>
                </a:solidFill>
                <a:latin typeface="Roboto"/>
                <a:ea typeface="Roboto"/>
                <a:cs typeface="Roboto"/>
                <a:sym typeface="Roboto"/>
              </a:rPr>
              <a:t>💎 280ribu+Pengikut Twitter</a:t>
            </a:r>
            <a:endParaRPr sz="1200" i="0" u="none" strike="noStrike" cap="none" dirty="0">
              <a:solidFill>
                <a:schemeClr val="dk1"/>
              </a:solidFill>
              <a:latin typeface="Roboto"/>
              <a:ea typeface="Roboto"/>
              <a:cs typeface="Roboto"/>
              <a:sym typeface="Roboto"/>
            </a:endParaRPr>
          </a:p>
        </p:txBody>
      </p:sp>
      <p:sp>
        <p:nvSpPr>
          <p:cNvPr id="90" name="Google Shape;90;p17"/>
          <p:cNvSpPr txBox="1"/>
          <p:nvPr/>
        </p:nvSpPr>
        <p:spPr>
          <a:xfrm>
            <a:off x="2664125" y="3948800"/>
            <a:ext cx="2532000" cy="421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200"/>
              <a:buFont typeface="Arial"/>
              <a:buNone/>
            </a:pPr>
            <a:r>
              <a:rPr lang="id" sz="1200">
                <a:solidFill>
                  <a:schemeClr val="dk1"/>
                </a:solidFill>
                <a:latin typeface="Roboto"/>
                <a:ea typeface="Roboto"/>
                <a:cs typeface="Roboto"/>
                <a:sym typeface="Roboto"/>
              </a:rPr>
              <a:t>💎 200ribu Subscriber Youtube</a:t>
            </a:r>
            <a:endParaRPr sz="1200" i="0" u="none" strike="noStrike" cap="none">
              <a:solidFill>
                <a:schemeClr val="dk1"/>
              </a:solidFill>
              <a:latin typeface="Roboto"/>
              <a:ea typeface="Roboto"/>
              <a:cs typeface="Roboto"/>
              <a:sym typeface="Roboto"/>
            </a:endParaRPr>
          </a:p>
        </p:txBody>
      </p:sp>
      <p:sp>
        <p:nvSpPr>
          <p:cNvPr id="91" name="Google Shape;91;p17"/>
          <p:cNvSpPr txBox="1"/>
          <p:nvPr/>
        </p:nvSpPr>
        <p:spPr>
          <a:xfrm>
            <a:off x="253100" y="4374375"/>
            <a:ext cx="2399700" cy="421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200"/>
              <a:buFont typeface="Arial"/>
              <a:buNone/>
            </a:pPr>
            <a:r>
              <a:rPr lang="id" sz="1200">
                <a:solidFill>
                  <a:schemeClr val="dk1"/>
                </a:solidFill>
                <a:latin typeface="Roboto"/>
                <a:ea typeface="Roboto"/>
                <a:cs typeface="Roboto"/>
                <a:sym typeface="Roboto"/>
              </a:rPr>
              <a:t>💎 150ribu+Pengikut  LinkedIn</a:t>
            </a:r>
            <a:endParaRPr sz="1200" i="0" u="none" strike="noStrike" cap="none">
              <a:solidFill>
                <a:schemeClr val="dk1"/>
              </a:solidFill>
              <a:latin typeface="Roboto"/>
              <a:ea typeface="Roboto"/>
              <a:cs typeface="Roboto"/>
              <a:sym typeface="Roboto"/>
            </a:endParaRPr>
          </a:p>
        </p:txBody>
      </p:sp>
      <p:sp>
        <p:nvSpPr>
          <p:cNvPr id="21" name="Google Shape;86;p16">
            <a:extLst>
              <a:ext uri="{FF2B5EF4-FFF2-40B4-BE49-F238E27FC236}">
                <a16:creationId xmlns:a16="http://schemas.microsoft.com/office/drawing/2014/main" id="{AD749998-3EEF-349F-F23A-76959F718E78}"/>
              </a:ext>
            </a:extLst>
          </p:cNvPr>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dirty="0">
                <a:solidFill>
                  <a:srgbClr val="18919B"/>
                </a:solidFill>
                <a:latin typeface="Caveat"/>
                <a:ea typeface="Caveat"/>
                <a:cs typeface="Caveat"/>
                <a:sym typeface="Caveat"/>
              </a:rPr>
              <a:t>#RintisKarirImpian</a:t>
            </a:r>
            <a:endParaRPr sz="1100" b="1" dirty="0">
              <a:solidFill>
                <a:srgbClr val="18919B"/>
              </a:solidFill>
              <a:latin typeface="Caveat"/>
              <a:ea typeface="Caveat"/>
              <a:cs typeface="Caveat"/>
              <a:sym typeface="Caveat"/>
            </a:endParaRPr>
          </a:p>
        </p:txBody>
      </p:sp>
    </p:spTree>
    <p:extLst>
      <p:ext uri="{BB962C8B-B14F-4D97-AF65-F5344CB8AC3E}">
        <p14:creationId xmlns:p14="http://schemas.microsoft.com/office/powerpoint/2010/main" val="28576757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49"/>
          <p:cNvSpPr txBox="1">
            <a:spLocks noGrp="1"/>
          </p:cNvSpPr>
          <p:nvPr>
            <p:ph type="ctrTitle" idx="4294967295"/>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3600"/>
              <a:buFont typeface="Arial"/>
              <a:buNone/>
            </a:pPr>
            <a:r>
              <a:rPr lang="en" sz="3600" b="1">
                <a:solidFill>
                  <a:srgbClr val="18919B"/>
                </a:solidFill>
                <a:latin typeface="Roboto"/>
                <a:ea typeface="Roboto"/>
                <a:cs typeface="Roboto"/>
                <a:sym typeface="Roboto"/>
              </a:rPr>
              <a:t>Formula Penulisan Jobdesk </a:t>
            </a:r>
            <a:endParaRPr sz="3700"/>
          </a:p>
        </p:txBody>
      </p:sp>
      <p:sp>
        <p:nvSpPr>
          <p:cNvPr id="689" name="Google Shape;689;p49"/>
          <p:cNvSpPr/>
          <p:nvPr/>
        </p:nvSpPr>
        <p:spPr>
          <a:xfrm>
            <a:off x="899592" y="1203598"/>
            <a:ext cx="7560900" cy="3528300"/>
          </a:xfrm>
          <a:prstGeom prst="rect">
            <a:avLst/>
          </a:prstGeom>
          <a:noFill/>
          <a:ln>
            <a:noFill/>
          </a:ln>
        </p:spPr>
        <p:txBody>
          <a:bodyPr spcFirstLastPara="1" wrap="square" lIns="91425" tIns="45700" rIns="91425" bIns="45700" anchor="ctr" anchorCtr="0">
            <a:noAutofit/>
          </a:bodyPr>
          <a:lstStyle/>
          <a:p>
            <a:endParaRPr/>
          </a:p>
          <a:p>
            <a:pPr algn="ctr"/>
            <a:endParaRPr/>
          </a:p>
          <a:p>
            <a:pPr algn="ctr"/>
            <a:r>
              <a:rPr lang="en"/>
              <a:t>"Accomplished [X] as measured by [Y], by doing [Z]."</a:t>
            </a:r>
            <a:endParaRPr/>
          </a:p>
          <a:p>
            <a:pPr algn="ctr"/>
            <a:r>
              <a:rPr lang="en"/>
              <a:t>Contoh :</a:t>
            </a:r>
            <a:endParaRPr/>
          </a:p>
          <a:p>
            <a:pPr algn="ctr"/>
            <a:endParaRPr/>
          </a:p>
          <a:p>
            <a:pPr algn="ctr"/>
            <a:r>
              <a:rPr lang="en"/>
              <a:t>(X)Meminimalisir kesalahan penulisan (Y)laporan keuangan sebanyak 50% (Z) dengan melakukan double checking.</a:t>
            </a:r>
            <a:endParaRPr/>
          </a:p>
          <a:p>
            <a:pPr algn="ctr"/>
            <a:endParaRPr/>
          </a:p>
          <a:p>
            <a:pPr algn="ctr"/>
            <a:endParaRPr/>
          </a:p>
          <a:p>
            <a:pPr algn="ctr"/>
            <a:r>
              <a:rPr lang="en"/>
              <a:t>(X) Meningkatkan (Y) kualitas desain (Z) dengan menggunakan aplikasi photoshop (canva, ai, dsb).</a:t>
            </a:r>
            <a:endParaRPr/>
          </a:p>
        </p:txBody>
      </p:sp>
    </p:spTree>
    <p:extLst>
      <p:ext uri="{BB962C8B-B14F-4D97-AF65-F5344CB8AC3E}">
        <p14:creationId xmlns:p14="http://schemas.microsoft.com/office/powerpoint/2010/main" val="15018970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50"/>
          <p:cNvSpPr txBox="1">
            <a:spLocks noGrp="1"/>
          </p:cNvSpPr>
          <p:nvPr>
            <p:ph type="ctrTitle" idx="4294967295"/>
          </p:nvPr>
        </p:nvSpPr>
        <p:spPr>
          <a:xfrm>
            <a:off x="736646" y="373025"/>
            <a:ext cx="7672500" cy="5778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Clr>
                <a:schemeClr val="dk1"/>
              </a:buClr>
              <a:buSzPct val="100000"/>
              <a:buFont typeface="Arial"/>
              <a:buNone/>
            </a:pPr>
            <a:r>
              <a:rPr lang="en" sz="3600" b="1">
                <a:solidFill>
                  <a:srgbClr val="18919B"/>
                </a:solidFill>
                <a:latin typeface="Roboto"/>
                <a:ea typeface="Roboto"/>
                <a:cs typeface="Roboto"/>
                <a:sym typeface="Roboto"/>
              </a:rPr>
              <a:t>Contoh Penulisan </a:t>
            </a:r>
            <a:endParaRPr/>
          </a:p>
        </p:txBody>
      </p:sp>
      <p:pic>
        <p:nvPicPr>
          <p:cNvPr id="695" name="Google Shape;695;p50"/>
          <p:cNvPicPr preferRelativeResize="0"/>
          <p:nvPr/>
        </p:nvPicPr>
        <p:blipFill>
          <a:blip r:embed="rId3">
            <a:alphaModFix/>
          </a:blip>
          <a:stretch>
            <a:fillRect/>
          </a:stretch>
        </p:blipFill>
        <p:spPr>
          <a:xfrm>
            <a:off x="2418250" y="1524100"/>
            <a:ext cx="6067425" cy="2752725"/>
          </a:xfrm>
          <a:prstGeom prst="rect">
            <a:avLst/>
          </a:prstGeom>
          <a:noFill/>
          <a:ln>
            <a:noFill/>
          </a:ln>
        </p:spPr>
      </p:pic>
      <p:sp>
        <p:nvSpPr>
          <p:cNvPr id="696" name="Google Shape;696;p50"/>
          <p:cNvSpPr txBox="1"/>
          <p:nvPr/>
        </p:nvSpPr>
        <p:spPr>
          <a:xfrm>
            <a:off x="659950" y="2305125"/>
            <a:ext cx="1339200" cy="831300"/>
          </a:xfrm>
          <a:prstGeom prst="rect">
            <a:avLst/>
          </a:prstGeom>
          <a:noFill/>
          <a:ln>
            <a:noFill/>
          </a:ln>
        </p:spPr>
        <p:txBody>
          <a:bodyPr spcFirstLastPara="1" wrap="square" lIns="91425" tIns="91425" rIns="91425" bIns="91425" anchor="t" anchorCtr="0">
            <a:spAutoFit/>
          </a:bodyPr>
          <a:lstStyle/>
          <a:p>
            <a:r>
              <a:rPr lang="en">
                <a:latin typeface="Open Sans"/>
                <a:ea typeface="Open Sans"/>
                <a:cs typeface="Open Sans"/>
                <a:sym typeface="Open Sans"/>
              </a:rPr>
              <a:t>Skill dan pengalaman lainnya</a:t>
            </a:r>
            <a:endParaRPr>
              <a:latin typeface="Open Sans"/>
              <a:ea typeface="Open Sans"/>
              <a:cs typeface="Open Sans"/>
              <a:sym typeface="Open Sans"/>
            </a:endParaRPr>
          </a:p>
        </p:txBody>
      </p:sp>
    </p:spTree>
    <p:extLst>
      <p:ext uri="{BB962C8B-B14F-4D97-AF65-F5344CB8AC3E}">
        <p14:creationId xmlns:p14="http://schemas.microsoft.com/office/powerpoint/2010/main" val="10236992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51"/>
          <p:cNvSpPr txBox="1">
            <a:spLocks noGrp="1"/>
          </p:cNvSpPr>
          <p:nvPr>
            <p:ph type="ctrTitle" idx="4294967295"/>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3600"/>
              <a:buFont typeface="Arial"/>
              <a:buNone/>
            </a:pPr>
            <a:r>
              <a:rPr lang="en" sz="3600" b="1">
                <a:solidFill>
                  <a:srgbClr val="18919B"/>
                </a:solidFill>
                <a:latin typeface="Roboto"/>
                <a:ea typeface="Roboto"/>
                <a:cs typeface="Roboto"/>
                <a:sym typeface="Roboto"/>
              </a:rPr>
              <a:t>Contoh Penulisan Skill yang salah</a:t>
            </a:r>
            <a:endParaRPr/>
          </a:p>
        </p:txBody>
      </p:sp>
      <p:pic>
        <p:nvPicPr>
          <p:cNvPr id="702" name="Google Shape;702;p51" descr="https://lh6.googleusercontent.com/eI6Ayll-2ECxlNdk-L2y4478f4E6KmRS9hOBaMwtf298wONm9-V1so0hpbEOclXbECHtx42YCePxQfljsiUD5yRBVB6K_wct2CEa7CcCroS1ZwIFS3XUeBFnI3uL0PcNHA7JZLjNwHm8V5o0BbAWBF7P42lMg9mvf576jq43S8hriXlX5MebN5SOWoxh"/>
          <p:cNvPicPr preferRelativeResize="0"/>
          <p:nvPr/>
        </p:nvPicPr>
        <p:blipFill rotWithShape="1">
          <a:blip r:embed="rId3">
            <a:alphaModFix/>
          </a:blip>
          <a:srcRect l="58055" t="60132" b="17442"/>
          <a:stretch/>
        </p:blipFill>
        <p:spPr>
          <a:xfrm>
            <a:off x="2699792" y="1779662"/>
            <a:ext cx="4248471" cy="2438036"/>
          </a:xfrm>
          <a:prstGeom prst="rect">
            <a:avLst/>
          </a:prstGeom>
          <a:noFill/>
          <a:ln>
            <a:noFill/>
          </a:ln>
        </p:spPr>
      </p:pic>
    </p:spTree>
    <p:extLst>
      <p:ext uri="{BB962C8B-B14F-4D97-AF65-F5344CB8AC3E}">
        <p14:creationId xmlns:p14="http://schemas.microsoft.com/office/powerpoint/2010/main" val="37779846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pic>
        <p:nvPicPr>
          <p:cNvPr id="707" name="Google Shape;707;p52"/>
          <p:cNvPicPr preferRelativeResize="0"/>
          <p:nvPr/>
        </p:nvPicPr>
        <p:blipFill>
          <a:blip r:embed="rId3">
            <a:alphaModFix/>
          </a:blip>
          <a:stretch>
            <a:fillRect/>
          </a:stretch>
        </p:blipFill>
        <p:spPr>
          <a:xfrm>
            <a:off x="401075" y="145900"/>
            <a:ext cx="3869475" cy="4684449"/>
          </a:xfrm>
          <a:prstGeom prst="rect">
            <a:avLst/>
          </a:prstGeom>
          <a:noFill/>
          <a:ln>
            <a:noFill/>
          </a:ln>
        </p:spPr>
      </p:pic>
      <p:pic>
        <p:nvPicPr>
          <p:cNvPr id="708" name="Google Shape;708;p52"/>
          <p:cNvPicPr preferRelativeResize="0"/>
          <p:nvPr/>
        </p:nvPicPr>
        <p:blipFill>
          <a:blip r:embed="rId4">
            <a:alphaModFix/>
          </a:blip>
          <a:stretch>
            <a:fillRect/>
          </a:stretch>
        </p:blipFill>
        <p:spPr>
          <a:xfrm>
            <a:off x="4964150" y="68775"/>
            <a:ext cx="3681325" cy="4838700"/>
          </a:xfrm>
          <a:prstGeom prst="rect">
            <a:avLst/>
          </a:prstGeom>
          <a:noFill/>
          <a:ln>
            <a:noFill/>
          </a:ln>
        </p:spPr>
      </p:pic>
      <p:grpSp>
        <p:nvGrpSpPr>
          <p:cNvPr id="709" name="Google Shape;709;p52"/>
          <p:cNvGrpSpPr/>
          <p:nvPr/>
        </p:nvGrpSpPr>
        <p:grpSpPr>
          <a:xfrm>
            <a:off x="8325085" y="71031"/>
            <a:ext cx="763768" cy="752531"/>
            <a:chOff x="695950" y="3458000"/>
            <a:chExt cx="966550" cy="952450"/>
          </a:xfrm>
        </p:grpSpPr>
        <p:sp>
          <p:nvSpPr>
            <p:cNvPr id="710" name="Google Shape;710;p52"/>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711" name="Google Shape;711;p52"/>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712" name="Google Shape;712;p52"/>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713" name="Google Shape;713;p52"/>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714" name="Google Shape;714;p52"/>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715" name="Google Shape;715;p52"/>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716" name="Google Shape;716;p52"/>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717" name="Google Shape;717;p52"/>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718" name="Google Shape;718;p52"/>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grpSp>
      <p:sp>
        <p:nvSpPr>
          <p:cNvPr id="719" name="Google Shape;719;p52"/>
          <p:cNvSpPr txBox="1"/>
          <p:nvPr/>
        </p:nvSpPr>
        <p:spPr>
          <a:xfrm>
            <a:off x="212775" y="4655475"/>
            <a:ext cx="1434900" cy="354000"/>
          </a:xfrm>
          <a:prstGeom prst="rect">
            <a:avLst/>
          </a:prstGeom>
          <a:noFill/>
          <a:ln>
            <a:noFill/>
          </a:ln>
        </p:spPr>
        <p:txBody>
          <a:bodyPr spcFirstLastPara="1" wrap="square" lIns="91425" tIns="91425" rIns="91425" bIns="91425" anchor="t" anchorCtr="0">
            <a:spAutoFit/>
          </a:bodyPr>
          <a:lstStyle/>
          <a:p>
            <a:pPr>
              <a:buSzPts val="1100"/>
            </a:pPr>
            <a:r>
              <a:rPr lang="en" sz="1100" b="1">
                <a:solidFill>
                  <a:srgbClr val="18919B"/>
                </a:solidFill>
                <a:latin typeface="Caveat"/>
                <a:ea typeface="Caveat"/>
                <a:cs typeface="Caveat"/>
                <a:sym typeface="Caveat"/>
              </a:rPr>
              <a:t>#RintisKarirImpian</a:t>
            </a:r>
            <a:endParaRPr sz="1100" b="1">
              <a:solidFill>
                <a:srgbClr val="18919B"/>
              </a:solidFill>
              <a:latin typeface="Caveat"/>
              <a:ea typeface="Caveat"/>
              <a:cs typeface="Caveat"/>
              <a:sym typeface="Caveat"/>
            </a:endParaRPr>
          </a:p>
        </p:txBody>
      </p:sp>
      <p:pic>
        <p:nvPicPr>
          <p:cNvPr id="720" name="Google Shape;720;p52"/>
          <p:cNvPicPr preferRelativeResize="0"/>
          <p:nvPr/>
        </p:nvPicPr>
        <p:blipFill rotWithShape="1">
          <a:blip r:embed="rId5">
            <a:alphaModFix/>
          </a:blip>
          <a:srcRect/>
          <a:stretch/>
        </p:blipFill>
        <p:spPr>
          <a:xfrm>
            <a:off x="8410175" y="4809671"/>
            <a:ext cx="558450" cy="262804"/>
          </a:xfrm>
          <a:prstGeom prst="rect">
            <a:avLst/>
          </a:prstGeom>
          <a:noFill/>
          <a:ln>
            <a:noFill/>
          </a:ln>
        </p:spPr>
      </p:pic>
    </p:spTree>
    <p:extLst>
      <p:ext uri="{BB962C8B-B14F-4D97-AF65-F5344CB8AC3E}">
        <p14:creationId xmlns:p14="http://schemas.microsoft.com/office/powerpoint/2010/main" val="13055319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pic>
        <p:nvPicPr>
          <p:cNvPr id="725" name="Google Shape;725;p53"/>
          <p:cNvPicPr preferRelativeResize="0"/>
          <p:nvPr/>
        </p:nvPicPr>
        <p:blipFill>
          <a:blip r:embed="rId3">
            <a:alphaModFix/>
          </a:blip>
          <a:stretch>
            <a:fillRect/>
          </a:stretch>
        </p:blipFill>
        <p:spPr>
          <a:xfrm>
            <a:off x="152400" y="0"/>
            <a:ext cx="4991100" cy="4991100"/>
          </a:xfrm>
          <a:prstGeom prst="rect">
            <a:avLst/>
          </a:prstGeom>
          <a:noFill/>
          <a:ln>
            <a:noFill/>
          </a:ln>
        </p:spPr>
      </p:pic>
      <p:grpSp>
        <p:nvGrpSpPr>
          <p:cNvPr id="726" name="Google Shape;726;p53"/>
          <p:cNvGrpSpPr/>
          <p:nvPr/>
        </p:nvGrpSpPr>
        <p:grpSpPr>
          <a:xfrm>
            <a:off x="8325085" y="71031"/>
            <a:ext cx="763768" cy="752531"/>
            <a:chOff x="695950" y="3458000"/>
            <a:chExt cx="966550" cy="952450"/>
          </a:xfrm>
        </p:grpSpPr>
        <p:sp>
          <p:nvSpPr>
            <p:cNvPr id="727" name="Google Shape;727;p53"/>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728" name="Google Shape;728;p53"/>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729" name="Google Shape;729;p53"/>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730" name="Google Shape;730;p53"/>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731" name="Google Shape;731;p53"/>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732" name="Google Shape;732;p53"/>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733" name="Google Shape;733;p53"/>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734" name="Google Shape;734;p53"/>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735" name="Google Shape;735;p53"/>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grpSp>
      <p:sp>
        <p:nvSpPr>
          <p:cNvPr id="736" name="Google Shape;736;p53"/>
          <p:cNvSpPr txBox="1"/>
          <p:nvPr/>
        </p:nvSpPr>
        <p:spPr>
          <a:xfrm>
            <a:off x="212775" y="4655475"/>
            <a:ext cx="1434900" cy="354000"/>
          </a:xfrm>
          <a:prstGeom prst="rect">
            <a:avLst/>
          </a:prstGeom>
          <a:noFill/>
          <a:ln>
            <a:noFill/>
          </a:ln>
        </p:spPr>
        <p:txBody>
          <a:bodyPr spcFirstLastPara="1" wrap="square" lIns="91425" tIns="91425" rIns="91425" bIns="91425" anchor="t" anchorCtr="0">
            <a:spAutoFit/>
          </a:bodyPr>
          <a:lstStyle/>
          <a:p>
            <a:pPr>
              <a:buSzPts val="1100"/>
            </a:pPr>
            <a:r>
              <a:rPr lang="en" sz="1100" b="1">
                <a:solidFill>
                  <a:srgbClr val="18919B"/>
                </a:solidFill>
                <a:latin typeface="Caveat"/>
                <a:ea typeface="Caveat"/>
                <a:cs typeface="Caveat"/>
                <a:sym typeface="Caveat"/>
              </a:rPr>
              <a:t>#RintisKarirImpian</a:t>
            </a:r>
            <a:endParaRPr sz="1100" b="1">
              <a:solidFill>
                <a:srgbClr val="18919B"/>
              </a:solidFill>
              <a:latin typeface="Caveat"/>
              <a:ea typeface="Caveat"/>
              <a:cs typeface="Caveat"/>
              <a:sym typeface="Caveat"/>
            </a:endParaRPr>
          </a:p>
        </p:txBody>
      </p:sp>
      <p:pic>
        <p:nvPicPr>
          <p:cNvPr id="737" name="Google Shape;737;p53"/>
          <p:cNvPicPr preferRelativeResize="0"/>
          <p:nvPr/>
        </p:nvPicPr>
        <p:blipFill rotWithShape="1">
          <a:blip r:embed="rId4">
            <a:alphaModFix/>
          </a:blip>
          <a:srcRect/>
          <a:stretch/>
        </p:blipFill>
        <p:spPr>
          <a:xfrm>
            <a:off x="8410175" y="4809671"/>
            <a:ext cx="558450" cy="262804"/>
          </a:xfrm>
          <a:prstGeom prst="rect">
            <a:avLst/>
          </a:prstGeom>
          <a:noFill/>
          <a:ln>
            <a:noFill/>
          </a:ln>
        </p:spPr>
      </p:pic>
    </p:spTree>
    <p:extLst>
      <p:ext uri="{BB962C8B-B14F-4D97-AF65-F5344CB8AC3E}">
        <p14:creationId xmlns:p14="http://schemas.microsoft.com/office/powerpoint/2010/main" val="15485456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pic>
        <p:nvPicPr>
          <p:cNvPr id="742" name="Google Shape;742;p54"/>
          <p:cNvPicPr preferRelativeResize="0"/>
          <p:nvPr/>
        </p:nvPicPr>
        <p:blipFill>
          <a:blip r:embed="rId3">
            <a:alphaModFix/>
          </a:blip>
          <a:stretch>
            <a:fillRect/>
          </a:stretch>
        </p:blipFill>
        <p:spPr>
          <a:xfrm>
            <a:off x="2243250" y="152400"/>
            <a:ext cx="3721191" cy="4838700"/>
          </a:xfrm>
          <a:prstGeom prst="rect">
            <a:avLst/>
          </a:prstGeom>
          <a:noFill/>
          <a:ln>
            <a:noFill/>
          </a:ln>
        </p:spPr>
      </p:pic>
      <p:grpSp>
        <p:nvGrpSpPr>
          <p:cNvPr id="743" name="Google Shape;743;p54"/>
          <p:cNvGrpSpPr/>
          <p:nvPr/>
        </p:nvGrpSpPr>
        <p:grpSpPr>
          <a:xfrm>
            <a:off x="8325085" y="71031"/>
            <a:ext cx="763768" cy="752531"/>
            <a:chOff x="695950" y="3458000"/>
            <a:chExt cx="966550" cy="952450"/>
          </a:xfrm>
        </p:grpSpPr>
        <p:sp>
          <p:nvSpPr>
            <p:cNvPr id="744" name="Google Shape;744;p54"/>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745" name="Google Shape;745;p54"/>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746" name="Google Shape;746;p54"/>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747" name="Google Shape;747;p54"/>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748" name="Google Shape;748;p54"/>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749" name="Google Shape;749;p54"/>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750" name="Google Shape;750;p54"/>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751" name="Google Shape;751;p54"/>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752" name="Google Shape;752;p54"/>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grpSp>
      <p:sp>
        <p:nvSpPr>
          <p:cNvPr id="753" name="Google Shape;753;p54"/>
          <p:cNvSpPr txBox="1"/>
          <p:nvPr/>
        </p:nvSpPr>
        <p:spPr>
          <a:xfrm>
            <a:off x="212775" y="4655475"/>
            <a:ext cx="1434900" cy="354000"/>
          </a:xfrm>
          <a:prstGeom prst="rect">
            <a:avLst/>
          </a:prstGeom>
          <a:noFill/>
          <a:ln>
            <a:noFill/>
          </a:ln>
        </p:spPr>
        <p:txBody>
          <a:bodyPr spcFirstLastPara="1" wrap="square" lIns="91425" tIns="91425" rIns="91425" bIns="91425" anchor="t" anchorCtr="0">
            <a:spAutoFit/>
          </a:bodyPr>
          <a:lstStyle/>
          <a:p>
            <a:pPr>
              <a:buSzPts val="1100"/>
            </a:pPr>
            <a:r>
              <a:rPr lang="en" sz="1100" b="1">
                <a:solidFill>
                  <a:srgbClr val="18919B"/>
                </a:solidFill>
                <a:latin typeface="Caveat"/>
                <a:ea typeface="Caveat"/>
                <a:cs typeface="Caveat"/>
                <a:sym typeface="Caveat"/>
              </a:rPr>
              <a:t>#RintisKarirImpian</a:t>
            </a:r>
            <a:endParaRPr sz="1100" b="1">
              <a:solidFill>
                <a:srgbClr val="18919B"/>
              </a:solidFill>
              <a:latin typeface="Caveat"/>
              <a:ea typeface="Caveat"/>
              <a:cs typeface="Caveat"/>
              <a:sym typeface="Caveat"/>
            </a:endParaRPr>
          </a:p>
        </p:txBody>
      </p:sp>
      <p:pic>
        <p:nvPicPr>
          <p:cNvPr id="754" name="Google Shape;754;p54"/>
          <p:cNvPicPr preferRelativeResize="0"/>
          <p:nvPr/>
        </p:nvPicPr>
        <p:blipFill rotWithShape="1">
          <a:blip r:embed="rId4">
            <a:alphaModFix/>
          </a:blip>
          <a:srcRect/>
          <a:stretch/>
        </p:blipFill>
        <p:spPr>
          <a:xfrm>
            <a:off x="8410175" y="4809671"/>
            <a:ext cx="558450" cy="262804"/>
          </a:xfrm>
          <a:prstGeom prst="rect">
            <a:avLst/>
          </a:prstGeom>
          <a:noFill/>
          <a:ln>
            <a:noFill/>
          </a:ln>
        </p:spPr>
      </p:pic>
    </p:spTree>
    <p:extLst>
      <p:ext uri="{BB962C8B-B14F-4D97-AF65-F5344CB8AC3E}">
        <p14:creationId xmlns:p14="http://schemas.microsoft.com/office/powerpoint/2010/main" val="9661573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20"/>
          <p:cNvPicPr preferRelativeResize="0"/>
          <p:nvPr/>
        </p:nvPicPr>
        <p:blipFill rotWithShape="1">
          <a:blip r:embed="rId3">
            <a:alphaModFix/>
          </a:blip>
          <a:srcRect t="27140" r="2856"/>
          <a:stretch/>
        </p:blipFill>
        <p:spPr>
          <a:xfrm>
            <a:off x="0" y="1"/>
            <a:ext cx="9144000" cy="5143500"/>
          </a:xfrm>
          <a:prstGeom prst="rect">
            <a:avLst/>
          </a:prstGeom>
          <a:noFill/>
          <a:ln>
            <a:noFill/>
          </a:ln>
        </p:spPr>
      </p:pic>
      <p:sp>
        <p:nvSpPr>
          <p:cNvPr id="154" name="Google Shape;154;p20"/>
          <p:cNvSpPr/>
          <p:nvPr/>
        </p:nvSpPr>
        <p:spPr>
          <a:xfrm>
            <a:off x="0" y="-6900"/>
            <a:ext cx="9144000" cy="5157300"/>
          </a:xfrm>
          <a:prstGeom prst="rect">
            <a:avLst/>
          </a:prstGeom>
          <a:solidFill>
            <a:srgbClr val="18919B">
              <a:alpha val="7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lt1"/>
                </a:solidFill>
                <a:latin typeface="Caveat"/>
                <a:ea typeface="Caveat"/>
                <a:cs typeface="Caveat"/>
                <a:sym typeface="Caveat"/>
              </a:rPr>
              <a:t>#RintisKarirImpian</a:t>
            </a:r>
            <a:endParaRPr sz="1100" b="1">
              <a:solidFill>
                <a:schemeClr val="lt1"/>
              </a:solidFill>
              <a:latin typeface="Caveat"/>
              <a:ea typeface="Caveat"/>
              <a:cs typeface="Caveat"/>
              <a:sym typeface="Caveat"/>
            </a:endParaRPr>
          </a:p>
        </p:txBody>
      </p:sp>
      <p:pic>
        <p:nvPicPr>
          <p:cNvPr id="156" name="Google Shape;156;p20"/>
          <p:cNvPicPr preferRelativeResize="0"/>
          <p:nvPr/>
        </p:nvPicPr>
        <p:blipFill rotWithShape="1">
          <a:blip r:embed="rId4">
            <a:alphaModFix/>
          </a:blip>
          <a:srcRect l="20890" t="40502" r="19610" b="36592"/>
          <a:stretch/>
        </p:blipFill>
        <p:spPr>
          <a:xfrm>
            <a:off x="8333975" y="4803800"/>
            <a:ext cx="682624" cy="262799"/>
          </a:xfrm>
          <a:prstGeom prst="rect">
            <a:avLst/>
          </a:prstGeom>
          <a:noFill/>
          <a:ln>
            <a:noFill/>
          </a:ln>
        </p:spPr>
      </p:pic>
      <p:sp>
        <p:nvSpPr>
          <p:cNvPr id="157" name="Google Shape;157;p20"/>
          <p:cNvSpPr txBox="1"/>
          <p:nvPr/>
        </p:nvSpPr>
        <p:spPr>
          <a:xfrm>
            <a:off x="359325" y="1494300"/>
            <a:ext cx="80619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D" sz="6400" b="1">
                <a:solidFill>
                  <a:schemeClr val="lt1"/>
                </a:solidFill>
                <a:latin typeface="Roboto"/>
                <a:ea typeface="Roboto"/>
                <a:cs typeface="Roboto"/>
                <a:sym typeface="Roboto"/>
              </a:rPr>
              <a:t>LinkedIn Optimization </a:t>
            </a:r>
            <a:endParaRPr lang="en-ID" sz="6400" b="1" dirty="0">
              <a:solidFill>
                <a:schemeClr val="lt1"/>
              </a:solidFill>
              <a:latin typeface="Roboto"/>
              <a:ea typeface="Roboto"/>
              <a:cs typeface="Roboto"/>
              <a:sym typeface="Roboto"/>
            </a:endParaRPr>
          </a:p>
        </p:txBody>
      </p:sp>
    </p:spTree>
    <p:extLst>
      <p:ext uri="{BB962C8B-B14F-4D97-AF65-F5344CB8AC3E}">
        <p14:creationId xmlns:p14="http://schemas.microsoft.com/office/powerpoint/2010/main" val="2744474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21"/>
        <p:cNvGrpSpPr/>
        <p:nvPr/>
      </p:nvGrpSpPr>
      <p:grpSpPr>
        <a:xfrm>
          <a:off x="0" y="0"/>
          <a:ext cx="0" cy="0"/>
          <a:chOff x="0" y="0"/>
          <a:chExt cx="0" cy="0"/>
        </a:xfrm>
      </p:grpSpPr>
      <p:sp>
        <p:nvSpPr>
          <p:cNvPr id="2722" name="Google Shape;2722;p63"/>
          <p:cNvSpPr txBox="1">
            <a:spLocks noGrp="1"/>
          </p:cNvSpPr>
          <p:nvPr>
            <p:ph type="ctrTitle" idx="6"/>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Apa yang perlu di lakukan </a:t>
            </a:r>
            <a:endParaRPr dirty="0"/>
          </a:p>
        </p:txBody>
      </p:sp>
      <p:pic>
        <p:nvPicPr>
          <p:cNvPr id="2723" name="Google Shape;2723;p63"/>
          <p:cNvPicPr preferRelativeResize="0"/>
          <p:nvPr/>
        </p:nvPicPr>
        <p:blipFill>
          <a:blip r:embed="rId3">
            <a:alphaModFix amt="52000"/>
          </a:blip>
          <a:stretch>
            <a:fillRect/>
          </a:stretch>
        </p:blipFill>
        <p:spPr>
          <a:xfrm rot="-646972" flipH="1">
            <a:off x="3497431" y="1674035"/>
            <a:ext cx="2152190" cy="709853"/>
          </a:xfrm>
          <a:prstGeom prst="rect">
            <a:avLst/>
          </a:prstGeom>
          <a:noFill/>
          <a:ln>
            <a:noFill/>
          </a:ln>
        </p:spPr>
      </p:pic>
      <p:pic>
        <p:nvPicPr>
          <p:cNvPr id="2724" name="Google Shape;2724;p63"/>
          <p:cNvPicPr preferRelativeResize="0"/>
          <p:nvPr/>
        </p:nvPicPr>
        <p:blipFill>
          <a:blip r:embed="rId4">
            <a:alphaModFix amt="52000"/>
          </a:blip>
          <a:stretch>
            <a:fillRect/>
          </a:stretch>
        </p:blipFill>
        <p:spPr>
          <a:xfrm rot="-646972" flipH="1">
            <a:off x="822430" y="1674035"/>
            <a:ext cx="2152190" cy="709853"/>
          </a:xfrm>
          <a:prstGeom prst="rect">
            <a:avLst/>
          </a:prstGeom>
          <a:noFill/>
          <a:ln>
            <a:noFill/>
          </a:ln>
        </p:spPr>
      </p:pic>
      <p:pic>
        <p:nvPicPr>
          <p:cNvPr id="2725" name="Google Shape;2725;p63"/>
          <p:cNvPicPr preferRelativeResize="0"/>
          <p:nvPr/>
        </p:nvPicPr>
        <p:blipFill>
          <a:blip r:embed="rId5">
            <a:alphaModFix amt="52000"/>
          </a:blip>
          <a:stretch>
            <a:fillRect/>
          </a:stretch>
        </p:blipFill>
        <p:spPr>
          <a:xfrm rot="-646972" flipH="1">
            <a:off x="342332" y="3417274"/>
            <a:ext cx="2152190" cy="709853"/>
          </a:xfrm>
          <a:prstGeom prst="rect">
            <a:avLst/>
          </a:prstGeom>
          <a:noFill/>
          <a:ln>
            <a:noFill/>
          </a:ln>
        </p:spPr>
      </p:pic>
      <p:pic>
        <p:nvPicPr>
          <p:cNvPr id="2726" name="Google Shape;2726;p63"/>
          <p:cNvPicPr preferRelativeResize="0"/>
          <p:nvPr/>
        </p:nvPicPr>
        <p:blipFill>
          <a:blip r:embed="rId6">
            <a:alphaModFix amt="52000"/>
          </a:blip>
          <a:stretch>
            <a:fillRect/>
          </a:stretch>
        </p:blipFill>
        <p:spPr>
          <a:xfrm rot="-561394" flipH="1">
            <a:off x="2600387" y="3441667"/>
            <a:ext cx="2149103" cy="710545"/>
          </a:xfrm>
          <a:prstGeom prst="rect">
            <a:avLst/>
          </a:prstGeom>
          <a:noFill/>
          <a:ln>
            <a:noFill/>
          </a:ln>
        </p:spPr>
      </p:pic>
      <p:pic>
        <p:nvPicPr>
          <p:cNvPr id="2727" name="Google Shape;2727;p63"/>
          <p:cNvPicPr preferRelativeResize="0"/>
          <p:nvPr/>
        </p:nvPicPr>
        <p:blipFill>
          <a:blip r:embed="rId7">
            <a:alphaModFix amt="52000"/>
          </a:blip>
          <a:stretch>
            <a:fillRect/>
          </a:stretch>
        </p:blipFill>
        <p:spPr>
          <a:xfrm rot="-646972" flipH="1">
            <a:off x="6168388" y="1674035"/>
            <a:ext cx="2152190" cy="709853"/>
          </a:xfrm>
          <a:prstGeom prst="rect">
            <a:avLst/>
          </a:prstGeom>
          <a:noFill/>
          <a:ln>
            <a:noFill/>
          </a:ln>
        </p:spPr>
      </p:pic>
      <p:pic>
        <p:nvPicPr>
          <p:cNvPr id="2728" name="Google Shape;2728;p63"/>
          <p:cNvPicPr preferRelativeResize="0"/>
          <p:nvPr/>
        </p:nvPicPr>
        <p:blipFill>
          <a:blip r:embed="rId8">
            <a:alphaModFix amt="52000"/>
          </a:blip>
          <a:stretch>
            <a:fillRect/>
          </a:stretch>
        </p:blipFill>
        <p:spPr>
          <a:xfrm rot="-561394" flipH="1">
            <a:off x="4807263" y="3474341"/>
            <a:ext cx="2149103" cy="710545"/>
          </a:xfrm>
          <a:prstGeom prst="rect">
            <a:avLst/>
          </a:prstGeom>
          <a:noFill/>
          <a:ln>
            <a:noFill/>
          </a:ln>
          <a:effectLst>
            <a:reflection endPos="30000" dist="38100" dir="5400000" fadeDir="5400012" sy="-100000" algn="bl" rotWithShape="0"/>
          </a:effectLst>
        </p:spPr>
      </p:pic>
      <p:sp>
        <p:nvSpPr>
          <p:cNvPr id="2729" name="Google Shape;2729;p63"/>
          <p:cNvSpPr txBox="1">
            <a:spLocks noGrp="1"/>
          </p:cNvSpPr>
          <p:nvPr>
            <p:ph type="title" idx="7"/>
          </p:nvPr>
        </p:nvSpPr>
        <p:spPr>
          <a:xfrm>
            <a:off x="730325" y="1813595"/>
            <a:ext cx="23364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dirty="0" err="1"/>
              <a:t>Tampilan</a:t>
            </a:r>
            <a:r>
              <a:rPr lang="en-ID" dirty="0"/>
              <a:t> </a:t>
            </a:r>
            <a:r>
              <a:rPr lang="en-ID" dirty="0" err="1"/>
              <a:t>Awal</a:t>
            </a:r>
            <a:r>
              <a:rPr lang="en-ID" dirty="0"/>
              <a:t> </a:t>
            </a:r>
            <a:endParaRPr dirty="0"/>
          </a:p>
        </p:txBody>
      </p:sp>
      <p:sp>
        <p:nvSpPr>
          <p:cNvPr id="2730" name="Google Shape;2730;p63"/>
          <p:cNvSpPr txBox="1">
            <a:spLocks noGrp="1"/>
          </p:cNvSpPr>
          <p:nvPr>
            <p:ph type="title"/>
          </p:nvPr>
        </p:nvSpPr>
        <p:spPr>
          <a:xfrm>
            <a:off x="310066" y="3547610"/>
            <a:ext cx="23364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Informasi Pribadi </a:t>
            </a:r>
            <a:endParaRPr dirty="0"/>
          </a:p>
        </p:txBody>
      </p:sp>
      <p:sp>
        <p:nvSpPr>
          <p:cNvPr id="2731" name="Google Shape;2731;p63"/>
          <p:cNvSpPr txBox="1">
            <a:spLocks noGrp="1"/>
          </p:cNvSpPr>
          <p:nvPr>
            <p:ph type="subTitle" idx="1"/>
          </p:nvPr>
        </p:nvSpPr>
        <p:spPr>
          <a:xfrm>
            <a:off x="294930" y="4093774"/>
            <a:ext cx="2336400" cy="7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dirty="0" err="1"/>
              <a:t>Pendidikan</a:t>
            </a:r>
            <a:r>
              <a:rPr lang="en-ID" dirty="0"/>
              <a:t>, </a:t>
            </a:r>
            <a:r>
              <a:rPr lang="en-ID" dirty="0" err="1"/>
              <a:t>Pengalaman</a:t>
            </a:r>
            <a:r>
              <a:rPr lang="en-ID" dirty="0"/>
              <a:t>, </a:t>
            </a:r>
            <a:r>
              <a:rPr lang="en-ID" dirty="0" err="1"/>
              <a:t>Sertifikat</a:t>
            </a:r>
            <a:endParaRPr dirty="0"/>
          </a:p>
        </p:txBody>
      </p:sp>
      <p:sp>
        <p:nvSpPr>
          <p:cNvPr id="2732" name="Google Shape;2732;p63"/>
          <p:cNvSpPr txBox="1">
            <a:spLocks noGrp="1"/>
          </p:cNvSpPr>
          <p:nvPr>
            <p:ph type="title" idx="2"/>
          </p:nvPr>
        </p:nvSpPr>
        <p:spPr>
          <a:xfrm>
            <a:off x="2446968" y="3574767"/>
            <a:ext cx="23364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Keahlian </a:t>
            </a:r>
            <a:endParaRPr dirty="0"/>
          </a:p>
        </p:txBody>
      </p:sp>
      <p:sp>
        <p:nvSpPr>
          <p:cNvPr id="2733" name="Google Shape;2733;p63"/>
          <p:cNvSpPr txBox="1">
            <a:spLocks noGrp="1"/>
          </p:cNvSpPr>
          <p:nvPr>
            <p:ph type="subTitle" idx="3"/>
          </p:nvPr>
        </p:nvSpPr>
        <p:spPr>
          <a:xfrm>
            <a:off x="2506738" y="4051163"/>
            <a:ext cx="2336400" cy="7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dirty="0" err="1"/>
              <a:t>Cantumkan</a:t>
            </a:r>
            <a:r>
              <a:rPr lang="en-ID" dirty="0"/>
              <a:t> </a:t>
            </a:r>
            <a:r>
              <a:rPr lang="en-ID" dirty="0" err="1"/>
              <a:t>keahlian</a:t>
            </a:r>
            <a:r>
              <a:rPr lang="en-ID" dirty="0"/>
              <a:t> </a:t>
            </a:r>
            <a:r>
              <a:rPr lang="en-ID" dirty="0" err="1"/>
              <a:t>sesuai</a:t>
            </a:r>
            <a:r>
              <a:rPr lang="en-ID" dirty="0"/>
              <a:t> </a:t>
            </a:r>
            <a:r>
              <a:rPr lang="en-ID" dirty="0" err="1"/>
              <a:t>minat</a:t>
            </a:r>
            <a:r>
              <a:rPr lang="en-ID" dirty="0"/>
              <a:t> </a:t>
            </a:r>
            <a:r>
              <a:rPr lang="en-ID" dirty="0" err="1"/>
              <a:t>karir</a:t>
            </a:r>
            <a:r>
              <a:rPr lang="en-ID" dirty="0"/>
              <a:t> </a:t>
            </a:r>
            <a:endParaRPr dirty="0"/>
          </a:p>
        </p:txBody>
      </p:sp>
      <p:sp>
        <p:nvSpPr>
          <p:cNvPr id="2734" name="Google Shape;2734;p63"/>
          <p:cNvSpPr txBox="1">
            <a:spLocks noGrp="1"/>
          </p:cNvSpPr>
          <p:nvPr>
            <p:ph type="title" idx="4"/>
          </p:nvPr>
        </p:nvSpPr>
        <p:spPr>
          <a:xfrm>
            <a:off x="4747014" y="3574640"/>
            <a:ext cx="23364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Rekomendasi </a:t>
            </a:r>
            <a:endParaRPr dirty="0"/>
          </a:p>
        </p:txBody>
      </p:sp>
      <p:sp>
        <p:nvSpPr>
          <p:cNvPr id="2735" name="Google Shape;2735;p63"/>
          <p:cNvSpPr txBox="1">
            <a:spLocks noGrp="1"/>
          </p:cNvSpPr>
          <p:nvPr>
            <p:ph type="subTitle" idx="5"/>
          </p:nvPr>
        </p:nvSpPr>
        <p:spPr>
          <a:xfrm>
            <a:off x="4735347" y="4084481"/>
            <a:ext cx="2336400" cy="7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dirty="0" err="1"/>
              <a:t>Komentar-komentar</a:t>
            </a:r>
            <a:r>
              <a:rPr lang="en-ID" dirty="0"/>
              <a:t> </a:t>
            </a:r>
            <a:r>
              <a:rPr lang="en-ID" dirty="0" err="1"/>
              <a:t>dari</a:t>
            </a:r>
            <a:r>
              <a:rPr lang="en-ID" dirty="0"/>
              <a:t> </a:t>
            </a:r>
            <a:r>
              <a:rPr lang="en-ID" dirty="0" err="1"/>
              <a:t>rekan</a:t>
            </a:r>
            <a:r>
              <a:rPr lang="en-ID" dirty="0"/>
              <a:t> </a:t>
            </a:r>
            <a:r>
              <a:rPr lang="en-ID" dirty="0" err="1"/>
              <a:t>kerja</a:t>
            </a:r>
            <a:r>
              <a:rPr lang="en-ID" dirty="0"/>
              <a:t> </a:t>
            </a:r>
            <a:r>
              <a:rPr lang="en-ID" dirty="0" err="1"/>
              <a:t>dan</a:t>
            </a:r>
            <a:r>
              <a:rPr lang="en-ID" dirty="0"/>
              <a:t> </a:t>
            </a:r>
            <a:r>
              <a:rPr lang="en-ID" dirty="0" err="1"/>
              <a:t>atasan</a:t>
            </a:r>
            <a:r>
              <a:rPr lang="en-ID" dirty="0"/>
              <a:t> </a:t>
            </a:r>
            <a:endParaRPr dirty="0"/>
          </a:p>
        </p:txBody>
      </p:sp>
      <p:sp>
        <p:nvSpPr>
          <p:cNvPr id="2736" name="Google Shape;2736;p63"/>
          <p:cNvSpPr txBox="1">
            <a:spLocks noGrp="1"/>
          </p:cNvSpPr>
          <p:nvPr>
            <p:ph type="subTitle" idx="8"/>
          </p:nvPr>
        </p:nvSpPr>
        <p:spPr>
          <a:xfrm>
            <a:off x="730325" y="2195913"/>
            <a:ext cx="2336400" cy="7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Foto </a:t>
            </a:r>
          </a:p>
          <a:p>
            <a:pPr marL="0" lvl="0" indent="0" algn="ctr" rtl="0">
              <a:spcBef>
                <a:spcPts val="0"/>
              </a:spcBef>
              <a:spcAft>
                <a:spcPts val="0"/>
              </a:spcAft>
              <a:buNone/>
            </a:pPr>
            <a:r>
              <a:rPr lang="en" dirty="0"/>
              <a:t>Motto Profesional </a:t>
            </a:r>
          </a:p>
        </p:txBody>
      </p:sp>
      <p:sp>
        <p:nvSpPr>
          <p:cNvPr id="2737" name="Google Shape;2737;p63"/>
          <p:cNvSpPr txBox="1">
            <a:spLocks noGrp="1"/>
          </p:cNvSpPr>
          <p:nvPr>
            <p:ph type="title" idx="9"/>
          </p:nvPr>
        </p:nvSpPr>
        <p:spPr>
          <a:xfrm>
            <a:off x="3405326" y="1813595"/>
            <a:ext cx="23364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Tentang </a:t>
            </a:r>
            <a:endParaRPr dirty="0"/>
          </a:p>
        </p:txBody>
      </p:sp>
      <p:sp>
        <p:nvSpPr>
          <p:cNvPr id="2738" name="Google Shape;2738;p63"/>
          <p:cNvSpPr txBox="1">
            <a:spLocks noGrp="1"/>
          </p:cNvSpPr>
          <p:nvPr>
            <p:ph type="subTitle" idx="13"/>
          </p:nvPr>
        </p:nvSpPr>
        <p:spPr>
          <a:xfrm>
            <a:off x="3405326" y="2195913"/>
            <a:ext cx="2336400" cy="7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dirty="0" err="1"/>
              <a:t>Sama</a:t>
            </a:r>
            <a:r>
              <a:rPr lang="en-ID" dirty="0"/>
              <a:t> </a:t>
            </a:r>
            <a:r>
              <a:rPr lang="en-ID" dirty="0" err="1"/>
              <a:t>seperti</a:t>
            </a:r>
            <a:r>
              <a:rPr lang="en-ID" dirty="0"/>
              <a:t> </a:t>
            </a:r>
            <a:r>
              <a:rPr lang="en-ID" dirty="0" err="1"/>
              <a:t>profil</a:t>
            </a:r>
            <a:r>
              <a:rPr lang="en-ID" dirty="0"/>
              <a:t> di CV </a:t>
            </a:r>
            <a:endParaRPr dirty="0"/>
          </a:p>
        </p:txBody>
      </p:sp>
      <p:sp>
        <p:nvSpPr>
          <p:cNvPr id="2739" name="Google Shape;2739;p63"/>
          <p:cNvSpPr txBox="1">
            <a:spLocks noGrp="1"/>
          </p:cNvSpPr>
          <p:nvPr>
            <p:ph type="title" idx="14"/>
          </p:nvPr>
        </p:nvSpPr>
        <p:spPr>
          <a:xfrm>
            <a:off x="6076283" y="1813595"/>
            <a:ext cx="23364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Aktivitas </a:t>
            </a:r>
            <a:endParaRPr dirty="0"/>
          </a:p>
        </p:txBody>
      </p:sp>
      <p:sp>
        <p:nvSpPr>
          <p:cNvPr id="2740" name="Google Shape;2740;p63"/>
          <p:cNvSpPr txBox="1">
            <a:spLocks noGrp="1"/>
          </p:cNvSpPr>
          <p:nvPr>
            <p:ph type="subTitle" idx="15"/>
          </p:nvPr>
        </p:nvSpPr>
        <p:spPr>
          <a:xfrm>
            <a:off x="6076283" y="2195913"/>
            <a:ext cx="2336400" cy="7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dirty="0" err="1"/>
              <a:t>Apa</a:t>
            </a:r>
            <a:r>
              <a:rPr lang="en-ID" dirty="0"/>
              <a:t> yang di posting </a:t>
            </a:r>
            <a:endParaRPr dirty="0"/>
          </a:p>
        </p:txBody>
      </p:sp>
      <p:grpSp>
        <p:nvGrpSpPr>
          <p:cNvPr id="2741" name="Google Shape;2741;p63"/>
          <p:cNvGrpSpPr/>
          <p:nvPr/>
        </p:nvGrpSpPr>
        <p:grpSpPr>
          <a:xfrm>
            <a:off x="5515718" y="2911212"/>
            <a:ext cx="429200" cy="422050"/>
            <a:chOff x="3161825" y="2629438"/>
            <a:chExt cx="429200" cy="422050"/>
          </a:xfrm>
        </p:grpSpPr>
        <p:sp>
          <p:nvSpPr>
            <p:cNvPr id="2742" name="Google Shape;2742;p63"/>
            <p:cNvSpPr/>
            <p:nvPr/>
          </p:nvSpPr>
          <p:spPr>
            <a:xfrm>
              <a:off x="3161825" y="2629438"/>
              <a:ext cx="429200" cy="422050"/>
            </a:xfrm>
            <a:custGeom>
              <a:avLst/>
              <a:gdLst/>
              <a:ahLst/>
              <a:cxnLst/>
              <a:rect l="l" t="t" r="r" b="b"/>
              <a:pathLst>
                <a:path w="17168" h="16882" extrusionOk="0">
                  <a:moveTo>
                    <a:pt x="2980" y="4755"/>
                  </a:moveTo>
                  <a:lnTo>
                    <a:pt x="2980" y="8622"/>
                  </a:lnTo>
                  <a:lnTo>
                    <a:pt x="662" y="6590"/>
                  </a:lnTo>
                  <a:lnTo>
                    <a:pt x="2980" y="4755"/>
                  </a:lnTo>
                  <a:close/>
                  <a:moveTo>
                    <a:pt x="14219" y="4875"/>
                  </a:moveTo>
                  <a:lnTo>
                    <a:pt x="16521" y="6590"/>
                  </a:lnTo>
                  <a:lnTo>
                    <a:pt x="14219" y="8637"/>
                  </a:lnTo>
                  <a:lnTo>
                    <a:pt x="14219" y="4875"/>
                  </a:lnTo>
                  <a:close/>
                  <a:moveTo>
                    <a:pt x="16919" y="10728"/>
                  </a:moveTo>
                  <a:lnTo>
                    <a:pt x="16919" y="10728"/>
                  </a:lnTo>
                  <a:cubicBezTo>
                    <a:pt x="16917" y="10728"/>
                    <a:pt x="16914" y="10728"/>
                    <a:pt x="16912" y="10728"/>
                  </a:cubicBezTo>
                  <a:lnTo>
                    <a:pt x="16927" y="10728"/>
                  </a:lnTo>
                  <a:cubicBezTo>
                    <a:pt x="16924" y="10728"/>
                    <a:pt x="16922" y="10728"/>
                    <a:pt x="16919" y="10728"/>
                  </a:cubicBezTo>
                  <a:close/>
                  <a:moveTo>
                    <a:pt x="512" y="7132"/>
                  </a:moveTo>
                  <a:lnTo>
                    <a:pt x="3055" y="9359"/>
                  </a:lnTo>
                  <a:lnTo>
                    <a:pt x="5628" y="11616"/>
                  </a:lnTo>
                  <a:lnTo>
                    <a:pt x="4665" y="12443"/>
                  </a:lnTo>
                  <a:cubicBezTo>
                    <a:pt x="4455" y="12618"/>
                    <a:pt x="4624" y="12901"/>
                    <a:pt x="4823" y="12901"/>
                  </a:cubicBezTo>
                  <a:cubicBezTo>
                    <a:pt x="4881" y="12901"/>
                    <a:pt x="4941" y="12877"/>
                    <a:pt x="4996" y="12819"/>
                  </a:cubicBezTo>
                  <a:lnTo>
                    <a:pt x="6094" y="11857"/>
                  </a:lnTo>
                  <a:lnTo>
                    <a:pt x="11104" y="11857"/>
                  </a:lnTo>
                  <a:lnTo>
                    <a:pt x="16190" y="16325"/>
                  </a:lnTo>
                  <a:cubicBezTo>
                    <a:pt x="16099" y="16370"/>
                    <a:pt x="16009" y="16385"/>
                    <a:pt x="15919" y="16385"/>
                  </a:cubicBezTo>
                  <a:lnTo>
                    <a:pt x="1264" y="16385"/>
                  </a:lnTo>
                  <a:cubicBezTo>
                    <a:pt x="1174" y="16385"/>
                    <a:pt x="1084" y="16370"/>
                    <a:pt x="993" y="16325"/>
                  </a:cubicBezTo>
                  <a:lnTo>
                    <a:pt x="3897" y="13782"/>
                  </a:lnTo>
                  <a:cubicBezTo>
                    <a:pt x="4142" y="13619"/>
                    <a:pt x="3962" y="13320"/>
                    <a:pt x="3750" y="13320"/>
                  </a:cubicBezTo>
                  <a:cubicBezTo>
                    <a:pt x="3688" y="13320"/>
                    <a:pt x="3624" y="13345"/>
                    <a:pt x="3566" y="13406"/>
                  </a:cubicBezTo>
                  <a:lnTo>
                    <a:pt x="602" y="15994"/>
                  </a:lnTo>
                  <a:cubicBezTo>
                    <a:pt x="542" y="15889"/>
                    <a:pt x="512" y="15753"/>
                    <a:pt x="512" y="15633"/>
                  </a:cubicBezTo>
                  <a:lnTo>
                    <a:pt x="512" y="7132"/>
                  </a:lnTo>
                  <a:close/>
                  <a:moveTo>
                    <a:pt x="4123" y="0"/>
                  </a:moveTo>
                  <a:cubicBezTo>
                    <a:pt x="3491" y="0"/>
                    <a:pt x="2980" y="512"/>
                    <a:pt x="2980" y="1144"/>
                  </a:cubicBezTo>
                  <a:lnTo>
                    <a:pt x="2980" y="4123"/>
                  </a:lnTo>
                  <a:lnTo>
                    <a:pt x="106" y="6380"/>
                  </a:lnTo>
                  <a:cubicBezTo>
                    <a:pt x="46" y="6425"/>
                    <a:pt x="16" y="6500"/>
                    <a:pt x="16" y="6575"/>
                  </a:cubicBezTo>
                  <a:lnTo>
                    <a:pt x="16" y="15633"/>
                  </a:lnTo>
                  <a:cubicBezTo>
                    <a:pt x="0" y="16325"/>
                    <a:pt x="572" y="16882"/>
                    <a:pt x="1264" y="16882"/>
                  </a:cubicBezTo>
                  <a:lnTo>
                    <a:pt x="15904" y="16882"/>
                  </a:lnTo>
                  <a:cubicBezTo>
                    <a:pt x="16596" y="16882"/>
                    <a:pt x="17168" y="16325"/>
                    <a:pt x="17168" y="15633"/>
                  </a:cubicBezTo>
                  <a:lnTo>
                    <a:pt x="17168" y="11571"/>
                  </a:lnTo>
                  <a:cubicBezTo>
                    <a:pt x="17168" y="11405"/>
                    <a:pt x="17040" y="11322"/>
                    <a:pt x="16912" y="11322"/>
                  </a:cubicBezTo>
                  <a:cubicBezTo>
                    <a:pt x="16784" y="11322"/>
                    <a:pt x="16656" y="11405"/>
                    <a:pt x="16656" y="11571"/>
                  </a:cubicBezTo>
                  <a:lnTo>
                    <a:pt x="16656" y="15633"/>
                  </a:lnTo>
                  <a:cubicBezTo>
                    <a:pt x="16656" y="15753"/>
                    <a:pt x="16626" y="15889"/>
                    <a:pt x="16566" y="15994"/>
                  </a:cubicBezTo>
                  <a:lnTo>
                    <a:pt x="11586" y="11616"/>
                  </a:lnTo>
                  <a:lnTo>
                    <a:pt x="16671" y="7132"/>
                  </a:lnTo>
                  <a:lnTo>
                    <a:pt x="16671" y="10472"/>
                  </a:lnTo>
                  <a:cubicBezTo>
                    <a:pt x="16671" y="10620"/>
                    <a:pt x="16773" y="10725"/>
                    <a:pt x="16919" y="10728"/>
                  </a:cubicBezTo>
                  <a:lnTo>
                    <a:pt x="16919" y="10728"/>
                  </a:lnTo>
                  <a:cubicBezTo>
                    <a:pt x="17066" y="10725"/>
                    <a:pt x="17168" y="10620"/>
                    <a:pt x="17168" y="10472"/>
                  </a:cubicBezTo>
                  <a:lnTo>
                    <a:pt x="17168" y="6575"/>
                  </a:lnTo>
                  <a:cubicBezTo>
                    <a:pt x="17168" y="6500"/>
                    <a:pt x="17138" y="6425"/>
                    <a:pt x="17062" y="6380"/>
                  </a:cubicBezTo>
                  <a:lnTo>
                    <a:pt x="14219" y="4243"/>
                  </a:lnTo>
                  <a:lnTo>
                    <a:pt x="14219" y="1144"/>
                  </a:lnTo>
                  <a:cubicBezTo>
                    <a:pt x="14204" y="512"/>
                    <a:pt x="13692" y="0"/>
                    <a:pt x="13060" y="0"/>
                  </a:cubicBezTo>
                  <a:lnTo>
                    <a:pt x="8953" y="0"/>
                  </a:lnTo>
                  <a:cubicBezTo>
                    <a:pt x="8622" y="0"/>
                    <a:pt x="8622" y="512"/>
                    <a:pt x="8953" y="512"/>
                  </a:cubicBezTo>
                  <a:lnTo>
                    <a:pt x="13060" y="512"/>
                  </a:lnTo>
                  <a:cubicBezTo>
                    <a:pt x="13406" y="512"/>
                    <a:pt x="13707" y="798"/>
                    <a:pt x="13707" y="1144"/>
                  </a:cubicBezTo>
                  <a:lnTo>
                    <a:pt x="13707" y="9088"/>
                  </a:lnTo>
                  <a:lnTo>
                    <a:pt x="11104" y="11360"/>
                  </a:lnTo>
                  <a:lnTo>
                    <a:pt x="6109" y="11360"/>
                  </a:lnTo>
                  <a:lnTo>
                    <a:pt x="3476" y="9058"/>
                  </a:lnTo>
                  <a:lnTo>
                    <a:pt x="3476" y="1144"/>
                  </a:lnTo>
                  <a:cubicBezTo>
                    <a:pt x="3476" y="798"/>
                    <a:pt x="3762" y="512"/>
                    <a:pt x="4108" y="512"/>
                  </a:cubicBezTo>
                  <a:lnTo>
                    <a:pt x="7854" y="512"/>
                  </a:lnTo>
                  <a:cubicBezTo>
                    <a:pt x="8185" y="512"/>
                    <a:pt x="8185" y="0"/>
                    <a:pt x="78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3"/>
            <p:cNvSpPr/>
            <p:nvPr/>
          </p:nvSpPr>
          <p:spPr>
            <a:xfrm>
              <a:off x="3261875" y="2676088"/>
              <a:ext cx="180825" cy="187700"/>
            </a:xfrm>
            <a:custGeom>
              <a:avLst/>
              <a:gdLst/>
              <a:ahLst/>
              <a:cxnLst/>
              <a:rect l="l" t="t" r="r" b="b"/>
              <a:pathLst>
                <a:path w="7233" h="7508" extrusionOk="0">
                  <a:moveTo>
                    <a:pt x="3190" y="2302"/>
                  </a:moveTo>
                  <a:lnTo>
                    <a:pt x="3190" y="4318"/>
                  </a:lnTo>
                  <a:lnTo>
                    <a:pt x="1686" y="4318"/>
                  </a:lnTo>
                  <a:cubicBezTo>
                    <a:pt x="1129" y="4318"/>
                    <a:pt x="678" y="3867"/>
                    <a:pt x="678" y="3310"/>
                  </a:cubicBezTo>
                  <a:cubicBezTo>
                    <a:pt x="678" y="2753"/>
                    <a:pt x="1129" y="2302"/>
                    <a:pt x="1686" y="2302"/>
                  </a:cubicBezTo>
                  <a:close/>
                  <a:moveTo>
                    <a:pt x="5703" y="1204"/>
                  </a:moveTo>
                  <a:lnTo>
                    <a:pt x="5703" y="5432"/>
                  </a:lnTo>
                  <a:lnTo>
                    <a:pt x="3687" y="4424"/>
                  </a:lnTo>
                  <a:lnTo>
                    <a:pt x="3687" y="2197"/>
                  </a:lnTo>
                  <a:lnTo>
                    <a:pt x="5703" y="1204"/>
                  </a:lnTo>
                  <a:close/>
                  <a:moveTo>
                    <a:pt x="6455" y="542"/>
                  </a:moveTo>
                  <a:cubicBezTo>
                    <a:pt x="6606" y="542"/>
                    <a:pt x="6711" y="647"/>
                    <a:pt x="6711" y="782"/>
                  </a:cubicBezTo>
                  <a:lnTo>
                    <a:pt x="6711" y="5823"/>
                  </a:lnTo>
                  <a:cubicBezTo>
                    <a:pt x="6696" y="5981"/>
                    <a:pt x="6576" y="6060"/>
                    <a:pt x="6455" y="6060"/>
                  </a:cubicBezTo>
                  <a:cubicBezTo>
                    <a:pt x="6335" y="6060"/>
                    <a:pt x="6215" y="5981"/>
                    <a:pt x="6200" y="5823"/>
                  </a:cubicBezTo>
                  <a:lnTo>
                    <a:pt x="6200" y="782"/>
                  </a:lnTo>
                  <a:cubicBezTo>
                    <a:pt x="6215" y="647"/>
                    <a:pt x="6320" y="542"/>
                    <a:pt x="6455" y="542"/>
                  </a:cubicBezTo>
                  <a:close/>
                  <a:moveTo>
                    <a:pt x="2604" y="4815"/>
                  </a:moveTo>
                  <a:lnTo>
                    <a:pt x="2604" y="6650"/>
                  </a:lnTo>
                  <a:cubicBezTo>
                    <a:pt x="2589" y="6869"/>
                    <a:pt x="2419" y="6978"/>
                    <a:pt x="2250" y="6978"/>
                  </a:cubicBezTo>
                  <a:cubicBezTo>
                    <a:pt x="2081" y="6978"/>
                    <a:pt x="1911" y="6869"/>
                    <a:pt x="1896" y="6650"/>
                  </a:cubicBezTo>
                  <a:lnTo>
                    <a:pt x="1896" y="4815"/>
                  </a:lnTo>
                  <a:close/>
                  <a:moveTo>
                    <a:pt x="6457" y="1"/>
                  </a:moveTo>
                  <a:cubicBezTo>
                    <a:pt x="6129" y="1"/>
                    <a:pt x="5801" y="197"/>
                    <a:pt x="5718" y="617"/>
                  </a:cubicBezTo>
                  <a:lnTo>
                    <a:pt x="3371" y="1791"/>
                  </a:lnTo>
                  <a:lnTo>
                    <a:pt x="1671" y="1791"/>
                  </a:lnTo>
                  <a:cubicBezTo>
                    <a:pt x="1642" y="1789"/>
                    <a:pt x="1614" y="1788"/>
                    <a:pt x="1585" y="1788"/>
                  </a:cubicBezTo>
                  <a:cubicBezTo>
                    <a:pt x="810" y="1788"/>
                    <a:pt x="164" y="2376"/>
                    <a:pt x="91" y="3160"/>
                  </a:cubicBezTo>
                  <a:cubicBezTo>
                    <a:pt x="1" y="3957"/>
                    <a:pt x="587" y="4694"/>
                    <a:pt x="1385" y="4785"/>
                  </a:cubicBezTo>
                  <a:lnTo>
                    <a:pt x="1385" y="6650"/>
                  </a:lnTo>
                  <a:cubicBezTo>
                    <a:pt x="1385" y="7117"/>
                    <a:pt x="1776" y="7508"/>
                    <a:pt x="2242" y="7508"/>
                  </a:cubicBezTo>
                  <a:cubicBezTo>
                    <a:pt x="2724" y="7508"/>
                    <a:pt x="3100" y="7117"/>
                    <a:pt x="3100" y="6650"/>
                  </a:cubicBezTo>
                  <a:lnTo>
                    <a:pt x="3100" y="4815"/>
                  </a:lnTo>
                  <a:lnTo>
                    <a:pt x="3371" y="4815"/>
                  </a:lnTo>
                  <a:lnTo>
                    <a:pt x="5718" y="5988"/>
                  </a:lnTo>
                  <a:cubicBezTo>
                    <a:pt x="5801" y="6408"/>
                    <a:pt x="6129" y="6605"/>
                    <a:pt x="6457" y="6605"/>
                  </a:cubicBezTo>
                  <a:cubicBezTo>
                    <a:pt x="6845" y="6605"/>
                    <a:pt x="7232" y="6329"/>
                    <a:pt x="7208" y="5823"/>
                  </a:cubicBezTo>
                  <a:lnTo>
                    <a:pt x="7208" y="782"/>
                  </a:lnTo>
                  <a:cubicBezTo>
                    <a:pt x="7232" y="277"/>
                    <a:pt x="6845" y="1"/>
                    <a:pt x="6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3"/>
            <p:cNvSpPr/>
            <p:nvPr/>
          </p:nvSpPr>
          <p:spPr>
            <a:xfrm>
              <a:off x="3450325" y="2692913"/>
              <a:ext cx="37650" cy="36225"/>
            </a:xfrm>
            <a:custGeom>
              <a:avLst/>
              <a:gdLst/>
              <a:ahLst/>
              <a:cxnLst/>
              <a:rect l="l" t="t" r="r" b="b"/>
              <a:pathLst>
                <a:path w="1506" h="1449" extrusionOk="0">
                  <a:moveTo>
                    <a:pt x="1219" y="0"/>
                  </a:moveTo>
                  <a:cubicBezTo>
                    <a:pt x="1155" y="0"/>
                    <a:pt x="1091" y="27"/>
                    <a:pt x="1039" y="79"/>
                  </a:cubicBezTo>
                  <a:lnTo>
                    <a:pt x="106" y="1012"/>
                  </a:lnTo>
                  <a:cubicBezTo>
                    <a:pt x="1" y="1118"/>
                    <a:pt x="1" y="1268"/>
                    <a:pt x="106" y="1373"/>
                  </a:cubicBezTo>
                  <a:cubicBezTo>
                    <a:pt x="151" y="1418"/>
                    <a:pt x="211" y="1449"/>
                    <a:pt x="286" y="1449"/>
                  </a:cubicBezTo>
                  <a:cubicBezTo>
                    <a:pt x="347" y="1449"/>
                    <a:pt x="422" y="1418"/>
                    <a:pt x="467" y="1373"/>
                  </a:cubicBezTo>
                  <a:lnTo>
                    <a:pt x="1415" y="425"/>
                  </a:lnTo>
                  <a:cubicBezTo>
                    <a:pt x="1505" y="335"/>
                    <a:pt x="1505" y="170"/>
                    <a:pt x="1415" y="79"/>
                  </a:cubicBezTo>
                  <a:lnTo>
                    <a:pt x="1400" y="79"/>
                  </a:lnTo>
                  <a:cubicBezTo>
                    <a:pt x="1347" y="27"/>
                    <a:pt x="1283" y="0"/>
                    <a:pt x="12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3"/>
            <p:cNvSpPr/>
            <p:nvPr/>
          </p:nvSpPr>
          <p:spPr>
            <a:xfrm>
              <a:off x="3449150" y="2789288"/>
              <a:ext cx="40225" cy="35775"/>
            </a:xfrm>
            <a:custGeom>
              <a:avLst/>
              <a:gdLst/>
              <a:ahLst/>
              <a:cxnLst/>
              <a:rect l="l" t="t" r="r" b="b"/>
              <a:pathLst>
                <a:path w="1609" h="1431" extrusionOk="0">
                  <a:moveTo>
                    <a:pt x="352" y="0"/>
                  </a:moveTo>
                  <a:cubicBezTo>
                    <a:pt x="160" y="0"/>
                    <a:pt x="0" y="234"/>
                    <a:pt x="153" y="422"/>
                  </a:cubicBezTo>
                  <a:lnTo>
                    <a:pt x="1086" y="1355"/>
                  </a:lnTo>
                  <a:cubicBezTo>
                    <a:pt x="1131" y="1400"/>
                    <a:pt x="1206" y="1430"/>
                    <a:pt x="1266" y="1430"/>
                  </a:cubicBezTo>
                  <a:cubicBezTo>
                    <a:pt x="1272" y="1431"/>
                    <a:pt x="1278" y="1431"/>
                    <a:pt x="1283" y="1431"/>
                  </a:cubicBezTo>
                  <a:cubicBezTo>
                    <a:pt x="1498" y="1431"/>
                    <a:pt x="1609" y="1156"/>
                    <a:pt x="1462" y="1009"/>
                  </a:cubicBezTo>
                  <a:lnTo>
                    <a:pt x="514" y="61"/>
                  </a:lnTo>
                  <a:cubicBezTo>
                    <a:pt x="461" y="18"/>
                    <a:pt x="405" y="0"/>
                    <a:pt x="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3"/>
            <p:cNvSpPr/>
            <p:nvPr/>
          </p:nvSpPr>
          <p:spPr>
            <a:xfrm>
              <a:off x="3448825" y="2752438"/>
              <a:ext cx="40275" cy="12800"/>
            </a:xfrm>
            <a:custGeom>
              <a:avLst/>
              <a:gdLst/>
              <a:ahLst/>
              <a:cxnLst/>
              <a:rect l="l" t="t" r="r" b="b"/>
              <a:pathLst>
                <a:path w="1611" h="512" extrusionOk="0">
                  <a:moveTo>
                    <a:pt x="346" y="0"/>
                  </a:moveTo>
                  <a:cubicBezTo>
                    <a:pt x="0" y="0"/>
                    <a:pt x="0" y="512"/>
                    <a:pt x="346" y="512"/>
                  </a:cubicBezTo>
                  <a:lnTo>
                    <a:pt x="1279" y="512"/>
                  </a:lnTo>
                  <a:cubicBezTo>
                    <a:pt x="1610" y="512"/>
                    <a:pt x="1610" y="0"/>
                    <a:pt x="12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7" name="Google Shape;2747;p63"/>
          <p:cNvGrpSpPr/>
          <p:nvPr/>
        </p:nvGrpSpPr>
        <p:grpSpPr>
          <a:xfrm>
            <a:off x="3342442" y="2919266"/>
            <a:ext cx="342700" cy="428850"/>
            <a:chOff x="1546844" y="1576600"/>
            <a:chExt cx="342700" cy="428850"/>
          </a:xfrm>
        </p:grpSpPr>
        <p:sp>
          <p:nvSpPr>
            <p:cNvPr id="2748" name="Google Shape;2748;p63"/>
            <p:cNvSpPr/>
            <p:nvPr/>
          </p:nvSpPr>
          <p:spPr>
            <a:xfrm>
              <a:off x="1546844" y="1576600"/>
              <a:ext cx="342700" cy="428850"/>
            </a:xfrm>
            <a:custGeom>
              <a:avLst/>
              <a:gdLst/>
              <a:ahLst/>
              <a:cxnLst/>
              <a:rect l="l" t="t" r="r" b="b"/>
              <a:pathLst>
                <a:path w="13708" h="17154" extrusionOk="0">
                  <a:moveTo>
                    <a:pt x="1764" y="1"/>
                  </a:moveTo>
                  <a:cubicBezTo>
                    <a:pt x="799" y="1"/>
                    <a:pt x="16" y="792"/>
                    <a:pt x="16" y="1761"/>
                  </a:cubicBezTo>
                  <a:lnTo>
                    <a:pt x="16" y="8502"/>
                  </a:lnTo>
                  <a:cubicBezTo>
                    <a:pt x="1" y="8682"/>
                    <a:pt x="136" y="8772"/>
                    <a:pt x="272" y="8772"/>
                  </a:cubicBezTo>
                  <a:cubicBezTo>
                    <a:pt x="407" y="8772"/>
                    <a:pt x="543" y="8682"/>
                    <a:pt x="528" y="8502"/>
                  </a:cubicBezTo>
                  <a:lnTo>
                    <a:pt x="528" y="1761"/>
                  </a:lnTo>
                  <a:cubicBezTo>
                    <a:pt x="543" y="1084"/>
                    <a:pt x="1114" y="542"/>
                    <a:pt x="1791" y="542"/>
                  </a:cubicBezTo>
                  <a:cubicBezTo>
                    <a:pt x="2483" y="542"/>
                    <a:pt x="3040" y="1084"/>
                    <a:pt x="3070" y="1761"/>
                  </a:cubicBezTo>
                  <a:lnTo>
                    <a:pt x="3070" y="14144"/>
                  </a:lnTo>
                  <a:cubicBezTo>
                    <a:pt x="2722" y="13788"/>
                    <a:pt x="2260" y="13612"/>
                    <a:pt x="1799" y="13612"/>
                  </a:cubicBezTo>
                  <a:cubicBezTo>
                    <a:pt x="1343" y="13612"/>
                    <a:pt x="887" y="13785"/>
                    <a:pt x="543" y="14129"/>
                  </a:cubicBezTo>
                  <a:lnTo>
                    <a:pt x="528" y="14144"/>
                  </a:lnTo>
                  <a:lnTo>
                    <a:pt x="528" y="9600"/>
                  </a:lnTo>
                  <a:cubicBezTo>
                    <a:pt x="543" y="9419"/>
                    <a:pt x="407" y="9329"/>
                    <a:pt x="272" y="9329"/>
                  </a:cubicBezTo>
                  <a:cubicBezTo>
                    <a:pt x="136" y="9329"/>
                    <a:pt x="1" y="9419"/>
                    <a:pt x="16" y="9600"/>
                  </a:cubicBezTo>
                  <a:lnTo>
                    <a:pt x="16" y="15393"/>
                  </a:lnTo>
                  <a:cubicBezTo>
                    <a:pt x="16" y="16371"/>
                    <a:pt x="813" y="17153"/>
                    <a:pt x="1791" y="17153"/>
                  </a:cubicBezTo>
                  <a:lnTo>
                    <a:pt x="8336" y="17153"/>
                  </a:lnTo>
                  <a:cubicBezTo>
                    <a:pt x="8667" y="17153"/>
                    <a:pt x="8667" y="16657"/>
                    <a:pt x="8336" y="16657"/>
                  </a:cubicBezTo>
                  <a:lnTo>
                    <a:pt x="1791" y="16657"/>
                  </a:lnTo>
                  <a:cubicBezTo>
                    <a:pt x="663" y="16657"/>
                    <a:pt x="91" y="15287"/>
                    <a:pt x="904" y="14490"/>
                  </a:cubicBezTo>
                  <a:cubicBezTo>
                    <a:pt x="1129" y="14249"/>
                    <a:pt x="1460" y="14114"/>
                    <a:pt x="1791" y="14114"/>
                  </a:cubicBezTo>
                  <a:cubicBezTo>
                    <a:pt x="2499" y="14114"/>
                    <a:pt x="3070" y="14686"/>
                    <a:pt x="3070" y="15378"/>
                  </a:cubicBezTo>
                  <a:cubicBezTo>
                    <a:pt x="3070" y="15528"/>
                    <a:pt x="3176" y="15633"/>
                    <a:pt x="3311" y="15633"/>
                  </a:cubicBezTo>
                  <a:lnTo>
                    <a:pt x="10924" y="15633"/>
                  </a:lnTo>
                  <a:lnTo>
                    <a:pt x="10924" y="16657"/>
                  </a:lnTo>
                  <a:lnTo>
                    <a:pt x="9420" y="16657"/>
                  </a:lnTo>
                  <a:cubicBezTo>
                    <a:pt x="9089" y="16657"/>
                    <a:pt x="9089" y="17153"/>
                    <a:pt x="9420" y="17153"/>
                  </a:cubicBezTo>
                  <a:lnTo>
                    <a:pt x="11165" y="17153"/>
                  </a:lnTo>
                  <a:cubicBezTo>
                    <a:pt x="11300" y="17153"/>
                    <a:pt x="11421" y="17048"/>
                    <a:pt x="11421" y="16912"/>
                  </a:cubicBezTo>
                  <a:lnTo>
                    <a:pt x="11421" y="15633"/>
                  </a:lnTo>
                  <a:lnTo>
                    <a:pt x="13452" y="15633"/>
                  </a:lnTo>
                  <a:cubicBezTo>
                    <a:pt x="13587" y="15633"/>
                    <a:pt x="13708" y="15528"/>
                    <a:pt x="13708" y="15378"/>
                  </a:cubicBezTo>
                  <a:lnTo>
                    <a:pt x="13708" y="1761"/>
                  </a:lnTo>
                  <a:cubicBezTo>
                    <a:pt x="13708" y="1626"/>
                    <a:pt x="13587" y="1505"/>
                    <a:pt x="13452" y="1505"/>
                  </a:cubicBezTo>
                  <a:lnTo>
                    <a:pt x="10413" y="1505"/>
                  </a:lnTo>
                  <a:cubicBezTo>
                    <a:pt x="10097" y="1535"/>
                    <a:pt x="10097" y="1987"/>
                    <a:pt x="10413" y="2017"/>
                  </a:cubicBezTo>
                  <a:lnTo>
                    <a:pt x="13211" y="2017"/>
                  </a:lnTo>
                  <a:lnTo>
                    <a:pt x="13211" y="15137"/>
                  </a:lnTo>
                  <a:lnTo>
                    <a:pt x="3567" y="15137"/>
                  </a:lnTo>
                  <a:lnTo>
                    <a:pt x="3567" y="2017"/>
                  </a:lnTo>
                  <a:lnTo>
                    <a:pt x="9314" y="2017"/>
                  </a:lnTo>
                  <a:cubicBezTo>
                    <a:pt x="9324" y="2018"/>
                    <a:pt x="9333" y="2018"/>
                    <a:pt x="9341" y="2018"/>
                  </a:cubicBezTo>
                  <a:cubicBezTo>
                    <a:pt x="9666" y="2018"/>
                    <a:pt x="9666" y="1504"/>
                    <a:pt x="9341" y="1504"/>
                  </a:cubicBezTo>
                  <a:cubicBezTo>
                    <a:pt x="9333" y="1504"/>
                    <a:pt x="9324" y="1505"/>
                    <a:pt x="9314" y="1505"/>
                  </a:cubicBezTo>
                  <a:lnTo>
                    <a:pt x="3552" y="1505"/>
                  </a:lnTo>
                  <a:cubicBezTo>
                    <a:pt x="3416" y="633"/>
                    <a:pt x="2679" y="1"/>
                    <a:pt x="1791" y="1"/>
                  </a:cubicBezTo>
                  <a:cubicBezTo>
                    <a:pt x="1782" y="1"/>
                    <a:pt x="1773"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3"/>
            <p:cNvSpPr/>
            <p:nvPr/>
          </p:nvSpPr>
          <p:spPr>
            <a:xfrm>
              <a:off x="1639006" y="1699600"/>
              <a:ext cx="158375" cy="164775"/>
            </a:xfrm>
            <a:custGeom>
              <a:avLst/>
              <a:gdLst/>
              <a:ahLst/>
              <a:cxnLst/>
              <a:rect l="l" t="t" r="r" b="b"/>
              <a:pathLst>
                <a:path w="6335" h="6591" extrusionOk="0">
                  <a:moveTo>
                    <a:pt x="2648" y="2047"/>
                  </a:moveTo>
                  <a:lnTo>
                    <a:pt x="2648" y="3732"/>
                  </a:lnTo>
                  <a:lnTo>
                    <a:pt x="1339" y="3732"/>
                  </a:lnTo>
                  <a:cubicBezTo>
                    <a:pt x="888" y="3732"/>
                    <a:pt x="512" y="3356"/>
                    <a:pt x="512" y="2890"/>
                  </a:cubicBezTo>
                  <a:lnTo>
                    <a:pt x="512" y="2875"/>
                  </a:lnTo>
                  <a:cubicBezTo>
                    <a:pt x="512" y="2423"/>
                    <a:pt x="888" y="2047"/>
                    <a:pt x="1339" y="2047"/>
                  </a:cubicBezTo>
                  <a:close/>
                  <a:moveTo>
                    <a:pt x="4845" y="1099"/>
                  </a:moveTo>
                  <a:lnTo>
                    <a:pt x="4845" y="4680"/>
                  </a:lnTo>
                  <a:lnTo>
                    <a:pt x="3145" y="3837"/>
                  </a:lnTo>
                  <a:lnTo>
                    <a:pt x="3145" y="1942"/>
                  </a:lnTo>
                  <a:lnTo>
                    <a:pt x="4845" y="1099"/>
                  </a:lnTo>
                  <a:close/>
                  <a:moveTo>
                    <a:pt x="5597" y="497"/>
                  </a:moveTo>
                  <a:cubicBezTo>
                    <a:pt x="5732" y="497"/>
                    <a:pt x="5838" y="618"/>
                    <a:pt x="5838" y="753"/>
                  </a:cubicBezTo>
                  <a:lnTo>
                    <a:pt x="5838" y="5026"/>
                  </a:lnTo>
                  <a:cubicBezTo>
                    <a:pt x="5838" y="5161"/>
                    <a:pt x="5732" y="5282"/>
                    <a:pt x="5597" y="5282"/>
                  </a:cubicBezTo>
                  <a:cubicBezTo>
                    <a:pt x="5447" y="5282"/>
                    <a:pt x="5341" y="5161"/>
                    <a:pt x="5341" y="5026"/>
                  </a:cubicBezTo>
                  <a:lnTo>
                    <a:pt x="5341" y="753"/>
                  </a:lnTo>
                  <a:cubicBezTo>
                    <a:pt x="5341" y="618"/>
                    <a:pt x="5447" y="497"/>
                    <a:pt x="5597" y="497"/>
                  </a:cubicBezTo>
                  <a:close/>
                  <a:moveTo>
                    <a:pt x="2137" y="4244"/>
                  </a:moveTo>
                  <a:lnTo>
                    <a:pt x="2137" y="5808"/>
                  </a:lnTo>
                  <a:cubicBezTo>
                    <a:pt x="2137" y="5959"/>
                    <a:pt x="2001" y="6079"/>
                    <a:pt x="1866" y="6079"/>
                  </a:cubicBezTo>
                  <a:cubicBezTo>
                    <a:pt x="1715" y="6079"/>
                    <a:pt x="1595" y="5959"/>
                    <a:pt x="1595" y="5808"/>
                  </a:cubicBezTo>
                  <a:lnTo>
                    <a:pt x="1595" y="4244"/>
                  </a:lnTo>
                  <a:close/>
                  <a:moveTo>
                    <a:pt x="5582" y="1"/>
                  </a:moveTo>
                  <a:cubicBezTo>
                    <a:pt x="5266" y="1"/>
                    <a:pt x="4980" y="211"/>
                    <a:pt x="4875" y="512"/>
                  </a:cubicBezTo>
                  <a:lnTo>
                    <a:pt x="2829" y="1535"/>
                  </a:lnTo>
                  <a:lnTo>
                    <a:pt x="1339" y="1535"/>
                  </a:lnTo>
                  <a:cubicBezTo>
                    <a:pt x="602" y="1535"/>
                    <a:pt x="0" y="2137"/>
                    <a:pt x="0" y="2875"/>
                  </a:cubicBezTo>
                  <a:lnTo>
                    <a:pt x="0" y="2905"/>
                  </a:lnTo>
                  <a:cubicBezTo>
                    <a:pt x="0" y="3537"/>
                    <a:pt x="451" y="4078"/>
                    <a:pt x="1068" y="4214"/>
                  </a:cubicBezTo>
                  <a:lnTo>
                    <a:pt x="1068" y="5808"/>
                  </a:lnTo>
                  <a:cubicBezTo>
                    <a:pt x="1068" y="6245"/>
                    <a:pt x="1414" y="6591"/>
                    <a:pt x="1851" y="6591"/>
                  </a:cubicBezTo>
                  <a:cubicBezTo>
                    <a:pt x="2272" y="6591"/>
                    <a:pt x="2618" y="6245"/>
                    <a:pt x="2618" y="5808"/>
                  </a:cubicBezTo>
                  <a:lnTo>
                    <a:pt x="2618" y="4244"/>
                  </a:lnTo>
                  <a:lnTo>
                    <a:pt x="2829" y="4244"/>
                  </a:lnTo>
                  <a:lnTo>
                    <a:pt x="4875" y="5267"/>
                  </a:lnTo>
                  <a:cubicBezTo>
                    <a:pt x="4980" y="5568"/>
                    <a:pt x="5266" y="5778"/>
                    <a:pt x="5582" y="5778"/>
                  </a:cubicBezTo>
                  <a:cubicBezTo>
                    <a:pt x="6003" y="5778"/>
                    <a:pt x="6334" y="5447"/>
                    <a:pt x="6334" y="5026"/>
                  </a:cubicBezTo>
                  <a:lnTo>
                    <a:pt x="6334" y="753"/>
                  </a:lnTo>
                  <a:cubicBezTo>
                    <a:pt x="6334" y="332"/>
                    <a:pt x="6003" y="1"/>
                    <a:pt x="55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0" name="Google Shape;2750;p63"/>
          <p:cNvGrpSpPr/>
          <p:nvPr/>
        </p:nvGrpSpPr>
        <p:grpSpPr>
          <a:xfrm>
            <a:off x="1115616" y="3041174"/>
            <a:ext cx="362650" cy="428275"/>
            <a:chOff x="5722300" y="3047425"/>
            <a:chExt cx="362650" cy="428275"/>
          </a:xfrm>
        </p:grpSpPr>
        <p:sp>
          <p:nvSpPr>
            <p:cNvPr id="2751" name="Google Shape;2751;p63"/>
            <p:cNvSpPr/>
            <p:nvPr/>
          </p:nvSpPr>
          <p:spPr>
            <a:xfrm>
              <a:off x="5722300" y="3228625"/>
              <a:ext cx="263325" cy="247075"/>
            </a:xfrm>
            <a:custGeom>
              <a:avLst/>
              <a:gdLst/>
              <a:ahLst/>
              <a:cxnLst/>
              <a:rect l="l" t="t" r="r" b="b"/>
              <a:pathLst>
                <a:path w="10533" h="9883" extrusionOk="0">
                  <a:moveTo>
                    <a:pt x="270" y="1"/>
                  </a:moveTo>
                  <a:cubicBezTo>
                    <a:pt x="136" y="1"/>
                    <a:pt x="1" y="95"/>
                    <a:pt x="16" y="283"/>
                  </a:cubicBezTo>
                  <a:lnTo>
                    <a:pt x="16" y="8618"/>
                  </a:lnTo>
                  <a:cubicBezTo>
                    <a:pt x="16" y="9311"/>
                    <a:pt x="588" y="9882"/>
                    <a:pt x="1280" y="9882"/>
                  </a:cubicBezTo>
                  <a:lnTo>
                    <a:pt x="10187" y="9882"/>
                  </a:lnTo>
                  <a:cubicBezTo>
                    <a:pt x="10533" y="9882"/>
                    <a:pt x="10533" y="9371"/>
                    <a:pt x="10187" y="9371"/>
                  </a:cubicBezTo>
                  <a:lnTo>
                    <a:pt x="1265" y="9371"/>
                  </a:lnTo>
                  <a:cubicBezTo>
                    <a:pt x="859" y="9371"/>
                    <a:pt x="512" y="9040"/>
                    <a:pt x="512" y="8618"/>
                  </a:cubicBezTo>
                  <a:lnTo>
                    <a:pt x="512" y="283"/>
                  </a:lnTo>
                  <a:cubicBezTo>
                    <a:pt x="535" y="95"/>
                    <a:pt x="403" y="1"/>
                    <a:pt x="2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3"/>
            <p:cNvSpPr/>
            <p:nvPr/>
          </p:nvSpPr>
          <p:spPr>
            <a:xfrm>
              <a:off x="5722300" y="3047425"/>
              <a:ext cx="362650" cy="428275"/>
            </a:xfrm>
            <a:custGeom>
              <a:avLst/>
              <a:gdLst/>
              <a:ahLst/>
              <a:cxnLst/>
              <a:rect l="l" t="t" r="r" b="b"/>
              <a:pathLst>
                <a:path w="14506" h="17131" extrusionOk="0">
                  <a:moveTo>
                    <a:pt x="2641" y="463"/>
                  </a:moveTo>
                  <a:cubicBezTo>
                    <a:pt x="2848" y="463"/>
                    <a:pt x="3055" y="602"/>
                    <a:pt x="3055" y="881"/>
                  </a:cubicBezTo>
                  <a:lnTo>
                    <a:pt x="3055" y="1453"/>
                  </a:lnTo>
                  <a:lnTo>
                    <a:pt x="2228" y="1453"/>
                  </a:lnTo>
                  <a:lnTo>
                    <a:pt x="2228" y="881"/>
                  </a:lnTo>
                  <a:cubicBezTo>
                    <a:pt x="2228" y="602"/>
                    <a:pt x="2435" y="463"/>
                    <a:pt x="2641" y="463"/>
                  </a:cubicBezTo>
                  <a:close/>
                  <a:moveTo>
                    <a:pt x="11872" y="463"/>
                  </a:moveTo>
                  <a:cubicBezTo>
                    <a:pt x="12075" y="463"/>
                    <a:pt x="12278" y="602"/>
                    <a:pt x="12278" y="881"/>
                  </a:cubicBezTo>
                  <a:lnTo>
                    <a:pt x="12278" y="1453"/>
                  </a:lnTo>
                  <a:lnTo>
                    <a:pt x="11466" y="1453"/>
                  </a:lnTo>
                  <a:lnTo>
                    <a:pt x="11466" y="881"/>
                  </a:lnTo>
                  <a:cubicBezTo>
                    <a:pt x="11466" y="602"/>
                    <a:pt x="11669" y="463"/>
                    <a:pt x="11872" y="463"/>
                  </a:cubicBezTo>
                  <a:close/>
                  <a:moveTo>
                    <a:pt x="2641" y="1"/>
                  </a:moveTo>
                  <a:cubicBezTo>
                    <a:pt x="2198" y="1"/>
                    <a:pt x="1754" y="294"/>
                    <a:pt x="1731" y="881"/>
                  </a:cubicBezTo>
                  <a:lnTo>
                    <a:pt x="1731" y="1453"/>
                  </a:lnTo>
                  <a:lnTo>
                    <a:pt x="934" y="1453"/>
                  </a:lnTo>
                  <a:cubicBezTo>
                    <a:pt x="422" y="1453"/>
                    <a:pt x="16" y="1859"/>
                    <a:pt x="16" y="2370"/>
                  </a:cubicBezTo>
                  <a:lnTo>
                    <a:pt x="16" y="6433"/>
                  </a:lnTo>
                  <a:cubicBezTo>
                    <a:pt x="1" y="6613"/>
                    <a:pt x="133" y="6704"/>
                    <a:pt x="264" y="6704"/>
                  </a:cubicBezTo>
                  <a:cubicBezTo>
                    <a:pt x="396" y="6704"/>
                    <a:pt x="528" y="6613"/>
                    <a:pt x="512" y="6433"/>
                  </a:cubicBezTo>
                  <a:lnTo>
                    <a:pt x="512" y="5199"/>
                  </a:lnTo>
                  <a:lnTo>
                    <a:pt x="13994" y="5199"/>
                  </a:lnTo>
                  <a:lnTo>
                    <a:pt x="13994" y="15866"/>
                  </a:lnTo>
                  <a:cubicBezTo>
                    <a:pt x="13994" y="16288"/>
                    <a:pt x="13662" y="16619"/>
                    <a:pt x="13241" y="16619"/>
                  </a:cubicBezTo>
                  <a:lnTo>
                    <a:pt x="11285" y="16619"/>
                  </a:lnTo>
                  <a:cubicBezTo>
                    <a:pt x="10954" y="16619"/>
                    <a:pt x="10954" y="17130"/>
                    <a:pt x="11285" y="17130"/>
                  </a:cubicBezTo>
                  <a:lnTo>
                    <a:pt x="13241" y="17130"/>
                  </a:lnTo>
                  <a:cubicBezTo>
                    <a:pt x="13933" y="17130"/>
                    <a:pt x="14505" y="16559"/>
                    <a:pt x="14505" y="15866"/>
                  </a:cubicBezTo>
                  <a:lnTo>
                    <a:pt x="14505" y="2370"/>
                  </a:lnTo>
                  <a:cubicBezTo>
                    <a:pt x="14505" y="1859"/>
                    <a:pt x="14084" y="1453"/>
                    <a:pt x="13572" y="1453"/>
                  </a:cubicBezTo>
                  <a:lnTo>
                    <a:pt x="12790" y="1453"/>
                  </a:lnTo>
                  <a:lnTo>
                    <a:pt x="12790" y="881"/>
                  </a:lnTo>
                  <a:cubicBezTo>
                    <a:pt x="12760" y="294"/>
                    <a:pt x="12316" y="1"/>
                    <a:pt x="11872" y="1"/>
                  </a:cubicBezTo>
                  <a:cubicBezTo>
                    <a:pt x="11428" y="1"/>
                    <a:pt x="10984" y="294"/>
                    <a:pt x="10954" y="881"/>
                  </a:cubicBezTo>
                  <a:lnTo>
                    <a:pt x="10954" y="1453"/>
                  </a:lnTo>
                  <a:lnTo>
                    <a:pt x="8773" y="1453"/>
                  </a:lnTo>
                  <a:cubicBezTo>
                    <a:pt x="8763" y="1452"/>
                    <a:pt x="8753" y="1451"/>
                    <a:pt x="8744" y="1451"/>
                  </a:cubicBezTo>
                  <a:cubicBezTo>
                    <a:pt x="8406" y="1451"/>
                    <a:pt x="8406" y="1950"/>
                    <a:pt x="8744" y="1950"/>
                  </a:cubicBezTo>
                  <a:cubicBezTo>
                    <a:pt x="8753" y="1950"/>
                    <a:pt x="8763" y="1950"/>
                    <a:pt x="8773" y="1949"/>
                  </a:cubicBezTo>
                  <a:lnTo>
                    <a:pt x="12278" y="1949"/>
                  </a:lnTo>
                  <a:lnTo>
                    <a:pt x="12278" y="2084"/>
                  </a:lnTo>
                  <a:cubicBezTo>
                    <a:pt x="12278" y="2310"/>
                    <a:pt x="12098" y="2491"/>
                    <a:pt x="11872" y="2491"/>
                  </a:cubicBezTo>
                  <a:lnTo>
                    <a:pt x="11210" y="2491"/>
                  </a:lnTo>
                  <a:cubicBezTo>
                    <a:pt x="11201" y="2490"/>
                    <a:pt x="11192" y="2490"/>
                    <a:pt x="11183" y="2490"/>
                  </a:cubicBezTo>
                  <a:cubicBezTo>
                    <a:pt x="10858" y="2490"/>
                    <a:pt x="10858" y="3003"/>
                    <a:pt x="11183" y="3003"/>
                  </a:cubicBezTo>
                  <a:cubicBezTo>
                    <a:pt x="11192" y="3003"/>
                    <a:pt x="11201" y="3003"/>
                    <a:pt x="11210" y="3002"/>
                  </a:cubicBezTo>
                  <a:lnTo>
                    <a:pt x="11872" y="3002"/>
                  </a:lnTo>
                  <a:cubicBezTo>
                    <a:pt x="12369" y="3002"/>
                    <a:pt x="12790" y="2596"/>
                    <a:pt x="12790" y="2084"/>
                  </a:cubicBezTo>
                  <a:lnTo>
                    <a:pt x="12790" y="1949"/>
                  </a:lnTo>
                  <a:lnTo>
                    <a:pt x="13572" y="1949"/>
                  </a:lnTo>
                  <a:cubicBezTo>
                    <a:pt x="13813" y="1949"/>
                    <a:pt x="13994" y="2145"/>
                    <a:pt x="13994" y="2370"/>
                  </a:cubicBezTo>
                  <a:lnTo>
                    <a:pt x="13994" y="4687"/>
                  </a:lnTo>
                  <a:lnTo>
                    <a:pt x="512" y="4687"/>
                  </a:lnTo>
                  <a:lnTo>
                    <a:pt x="512" y="2370"/>
                  </a:lnTo>
                  <a:cubicBezTo>
                    <a:pt x="512" y="2145"/>
                    <a:pt x="708" y="1949"/>
                    <a:pt x="934" y="1949"/>
                  </a:cubicBezTo>
                  <a:lnTo>
                    <a:pt x="3055" y="1949"/>
                  </a:lnTo>
                  <a:lnTo>
                    <a:pt x="3055" y="2084"/>
                  </a:lnTo>
                  <a:cubicBezTo>
                    <a:pt x="3055" y="2310"/>
                    <a:pt x="2875" y="2491"/>
                    <a:pt x="2634" y="2491"/>
                  </a:cubicBezTo>
                  <a:lnTo>
                    <a:pt x="1987" y="2491"/>
                  </a:lnTo>
                  <a:cubicBezTo>
                    <a:pt x="1977" y="2490"/>
                    <a:pt x="1968" y="2490"/>
                    <a:pt x="1959" y="2490"/>
                  </a:cubicBezTo>
                  <a:cubicBezTo>
                    <a:pt x="1620" y="2490"/>
                    <a:pt x="1620" y="3003"/>
                    <a:pt x="1959" y="3003"/>
                  </a:cubicBezTo>
                  <a:cubicBezTo>
                    <a:pt x="1968" y="3003"/>
                    <a:pt x="1977" y="3003"/>
                    <a:pt x="1987" y="3002"/>
                  </a:cubicBezTo>
                  <a:lnTo>
                    <a:pt x="2634" y="3002"/>
                  </a:lnTo>
                  <a:cubicBezTo>
                    <a:pt x="3145" y="3002"/>
                    <a:pt x="3552" y="2596"/>
                    <a:pt x="3552" y="2084"/>
                  </a:cubicBezTo>
                  <a:lnTo>
                    <a:pt x="3552" y="1949"/>
                  </a:lnTo>
                  <a:lnTo>
                    <a:pt x="7674" y="1949"/>
                  </a:lnTo>
                  <a:cubicBezTo>
                    <a:pt x="7684" y="1950"/>
                    <a:pt x="7693" y="1950"/>
                    <a:pt x="7702" y="1950"/>
                  </a:cubicBezTo>
                  <a:cubicBezTo>
                    <a:pt x="8026" y="1950"/>
                    <a:pt x="8026" y="1451"/>
                    <a:pt x="7702" y="1451"/>
                  </a:cubicBezTo>
                  <a:cubicBezTo>
                    <a:pt x="7693" y="1451"/>
                    <a:pt x="7684" y="1452"/>
                    <a:pt x="7674" y="1453"/>
                  </a:cubicBezTo>
                  <a:lnTo>
                    <a:pt x="3552" y="1453"/>
                  </a:lnTo>
                  <a:lnTo>
                    <a:pt x="3552" y="881"/>
                  </a:lnTo>
                  <a:cubicBezTo>
                    <a:pt x="3529" y="294"/>
                    <a:pt x="3085" y="1"/>
                    <a:pt x="2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3"/>
            <p:cNvSpPr/>
            <p:nvPr/>
          </p:nvSpPr>
          <p:spPr>
            <a:xfrm>
              <a:off x="5879925" y="3198050"/>
              <a:ext cx="45900" cy="45950"/>
            </a:xfrm>
            <a:custGeom>
              <a:avLst/>
              <a:gdLst/>
              <a:ahLst/>
              <a:cxnLst/>
              <a:rect l="l" t="t" r="r" b="b"/>
              <a:pathLst>
                <a:path w="1836" h="1838" extrusionOk="0">
                  <a:moveTo>
                    <a:pt x="1339" y="498"/>
                  </a:moveTo>
                  <a:lnTo>
                    <a:pt x="1339" y="1341"/>
                  </a:lnTo>
                  <a:lnTo>
                    <a:pt x="497" y="1341"/>
                  </a:lnTo>
                  <a:lnTo>
                    <a:pt x="497" y="498"/>
                  </a:lnTo>
                  <a:close/>
                  <a:moveTo>
                    <a:pt x="218" y="0"/>
                  </a:moveTo>
                  <a:cubicBezTo>
                    <a:pt x="94" y="0"/>
                    <a:pt x="0" y="115"/>
                    <a:pt x="0" y="242"/>
                  </a:cubicBezTo>
                  <a:lnTo>
                    <a:pt x="0" y="1581"/>
                  </a:lnTo>
                  <a:cubicBezTo>
                    <a:pt x="0" y="1717"/>
                    <a:pt x="105" y="1837"/>
                    <a:pt x="241" y="1837"/>
                  </a:cubicBezTo>
                  <a:lnTo>
                    <a:pt x="1580" y="1837"/>
                  </a:lnTo>
                  <a:cubicBezTo>
                    <a:pt x="1730" y="1837"/>
                    <a:pt x="1836" y="1732"/>
                    <a:pt x="1836" y="1581"/>
                  </a:cubicBezTo>
                  <a:lnTo>
                    <a:pt x="1836" y="242"/>
                  </a:lnTo>
                  <a:cubicBezTo>
                    <a:pt x="1836" y="107"/>
                    <a:pt x="1730" y="1"/>
                    <a:pt x="1580" y="1"/>
                  </a:cubicBezTo>
                  <a:lnTo>
                    <a:pt x="241" y="1"/>
                  </a:lnTo>
                  <a:cubicBezTo>
                    <a:pt x="233" y="1"/>
                    <a:pt x="225" y="0"/>
                    <a:pt x="2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3"/>
            <p:cNvSpPr/>
            <p:nvPr/>
          </p:nvSpPr>
          <p:spPr>
            <a:xfrm>
              <a:off x="5940850" y="3198075"/>
              <a:ext cx="46300" cy="45925"/>
            </a:xfrm>
            <a:custGeom>
              <a:avLst/>
              <a:gdLst/>
              <a:ahLst/>
              <a:cxnLst/>
              <a:rect l="l" t="t" r="r" b="b"/>
              <a:pathLst>
                <a:path w="1852" h="1837" extrusionOk="0">
                  <a:moveTo>
                    <a:pt x="1340" y="497"/>
                  </a:moveTo>
                  <a:lnTo>
                    <a:pt x="1340" y="1340"/>
                  </a:lnTo>
                  <a:lnTo>
                    <a:pt x="512" y="1340"/>
                  </a:lnTo>
                  <a:lnTo>
                    <a:pt x="512" y="497"/>
                  </a:lnTo>
                  <a:close/>
                  <a:moveTo>
                    <a:pt x="256" y="0"/>
                  </a:moveTo>
                  <a:cubicBezTo>
                    <a:pt x="121" y="0"/>
                    <a:pt x="1" y="106"/>
                    <a:pt x="1" y="241"/>
                  </a:cubicBezTo>
                  <a:lnTo>
                    <a:pt x="1" y="1580"/>
                  </a:lnTo>
                  <a:cubicBezTo>
                    <a:pt x="1" y="1731"/>
                    <a:pt x="121" y="1836"/>
                    <a:pt x="256" y="1836"/>
                  </a:cubicBezTo>
                  <a:lnTo>
                    <a:pt x="1595" y="1836"/>
                  </a:lnTo>
                  <a:cubicBezTo>
                    <a:pt x="1731" y="1836"/>
                    <a:pt x="1851" y="1731"/>
                    <a:pt x="1836" y="1580"/>
                  </a:cubicBezTo>
                  <a:lnTo>
                    <a:pt x="1836" y="241"/>
                  </a:lnTo>
                  <a:cubicBezTo>
                    <a:pt x="1851" y="106"/>
                    <a:pt x="1731" y="0"/>
                    <a:pt x="15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3"/>
            <p:cNvSpPr/>
            <p:nvPr/>
          </p:nvSpPr>
          <p:spPr>
            <a:xfrm>
              <a:off x="6002150" y="3198075"/>
              <a:ext cx="45925" cy="45925"/>
            </a:xfrm>
            <a:custGeom>
              <a:avLst/>
              <a:gdLst/>
              <a:ahLst/>
              <a:cxnLst/>
              <a:rect l="l" t="t" r="r" b="b"/>
              <a:pathLst>
                <a:path w="1837" h="1837" extrusionOk="0">
                  <a:moveTo>
                    <a:pt x="1340" y="497"/>
                  </a:moveTo>
                  <a:lnTo>
                    <a:pt x="1340" y="1340"/>
                  </a:lnTo>
                  <a:lnTo>
                    <a:pt x="497" y="1340"/>
                  </a:lnTo>
                  <a:lnTo>
                    <a:pt x="497" y="497"/>
                  </a:lnTo>
                  <a:close/>
                  <a:moveTo>
                    <a:pt x="242" y="0"/>
                  </a:moveTo>
                  <a:cubicBezTo>
                    <a:pt x="106" y="0"/>
                    <a:pt x="1" y="106"/>
                    <a:pt x="1" y="241"/>
                  </a:cubicBezTo>
                  <a:lnTo>
                    <a:pt x="1" y="1580"/>
                  </a:lnTo>
                  <a:cubicBezTo>
                    <a:pt x="1" y="1731"/>
                    <a:pt x="106" y="1836"/>
                    <a:pt x="242" y="1836"/>
                  </a:cubicBezTo>
                  <a:lnTo>
                    <a:pt x="1581" y="1836"/>
                  </a:lnTo>
                  <a:cubicBezTo>
                    <a:pt x="1731" y="1836"/>
                    <a:pt x="1837" y="1731"/>
                    <a:pt x="1837" y="1580"/>
                  </a:cubicBezTo>
                  <a:lnTo>
                    <a:pt x="1837" y="241"/>
                  </a:lnTo>
                  <a:cubicBezTo>
                    <a:pt x="1837" y="106"/>
                    <a:pt x="1731" y="0"/>
                    <a:pt x="1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3"/>
            <p:cNvSpPr/>
            <p:nvPr/>
          </p:nvSpPr>
          <p:spPr>
            <a:xfrm>
              <a:off x="5757675" y="3258625"/>
              <a:ext cx="45900" cy="45925"/>
            </a:xfrm>
            <a:custGeom>
              <a:avLst/>
              <a:gdLst/>
              <a:ahLst/>
              <a:cxnLst/>
              <a:rect l="l" t="t" r="r" b="b"/>
              <a:pathLst>
                <a:path w="1836" h="1837" extrusionOk="0">
                  <a:moveTo>
                    <a:pt x="1339" y="497"/>
                  </a:moveTo>
                  <a:lnTo>
                    <a:pt x="1339" y="1340"/>
                  </a:lnTo>
                  <a:lnTo>
                    <a:pt x="497" y="1340"/>
                  </a:lnTo>
                  <a:lnTo>
                    <a:pt x="497" y="497"/>
                  </a:lnTo>
                  <a:close/>
                  <a:moveTo>
                    <a:pt x="256" y="1"/>
                  </a:moveTo>
                  <a:cubicBezTo>
                    <a:pt x="106" y="1"/>
                    <a:pt x="0" y="106"/>
                    <a:pt x="0" y="242"/>
                  </a:cubicBezTo>
                  <a:lnTo>
                    <a:pt x="0" y="1596"/>
                  </a:lnTo>
                  <a:cubicBezTo>
                    <a:pt x="0" y="1731"/>
                    <a:pt x="106" y="1836"/>
                    <a:pt x="256" y="1836"/>
                  </a:cubicBezTo>
                  <a:lnTo>
                    <a:pt x="1595" y="1836"/>
                  </a:lnTo>
                  <a:cubicBezTo>
                    <a:pt x="1730" y="1836"/>
                    <a:pt x="1836" y="1731"/>
                    <a:pt x="1836" y="1596"/>
                  </a:cubicBezTo>
                  <a:lnTo>
                    <a:pt x="1836" y="242"/>
                  </a:lnTo>
                  <a:cubicBezTo>
                    <a:pt x="1836" y="106"/>
                    <a:pt x="1730" y="1"/>
                    <a:pt x="15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3"/>
            <p:cNvSpPr/>
            <p:nvPr/>
          </p:nvSpPr>
          <p:spPr>
            <a:xfrm>
              <a:off x="5818600" y="3258625"/>
              <a:ext cx="46300" cy="45925"/>
            </a:xfrm>
            <a:custGeom>
              <a:avLst/>
              <a:gdLst/>
              <a:ahLst/>
              <a:cxnLst/>
              <a:rect l="l" t="t" r="r" b="b"/>
              <a:pathLst>
                <a:path w="1852" h="1837" extrusionOk="0">
                  <a:moveTo>
                    <a:pt x="1340" y="497"/>
                  </a:moveTo>
                  <a:lnTo>
                    <a:pt x="1340" y="1340"/>
                  </a:lnTo>
                  <a:lnTo>
                    <a:pt x="497" y="1340"/>
                  </a:lnTo>
                  <a:lnTo>
                    <a:pt x="512" y="497"/>
                  </a:lnTo>
                  <a:close/>
                  <a:moveTo>
                    <a:pt x="256" y="1"/>
                  </a:moveTo>
                  <a:cubicBezTo>
                    <a:pt x="121" y="1"/>
                    <a:pt x="1" y="106"/>
                    <a:pt x="1" y="242"/>
                  </a:cubicBezTo>
                  <a:lnTo>
                    <a:pt x="1" y="1596"/>
                  </a:lnTo>
                  <a:cubicBezTo>
                    <a:pt x="1" y="1731"/>
                    <a:pt x="121" y="1836"/>
                    <a:pt x="256" y="1836"/>
                  </a:cubicBezTo>
                  <a:lnTo>
                    <a:pt x="1595" y="1836"/>
                  </a:lnTo>
                  <a:cubicBezTo>
                    <a:pt x="1731" y="1836"/>
                    <a:pt x="1851" y="1731"/>
                    <a:pt x="1851" y="1596"/>
                  </a:cubicBezTo>
                  <a:lnTo>
                    <a:pt x="1851" y="242"/>
                  </a:lnTo>
                  <a:cubicBezTo>
                    <a:pt x="1851" y="106"/>
                    <a:pt x="1731" y="1"/>
                    <a:pt x="15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3"/>
            <p:cNvSpPr/>
            <p:nvPr/>
          </p:nvSpPr>
          <p:spPr>
            <a:xfrm>
              <a:off x="5879925" y="3258625"/>
              <a:ext cx="45900" cy="45925"/>
            </a:xfrm>
            <a:custGeom>
              <a:avLst/>
              <a:gdLst/>
              <a:ahLst/>
              <a:cxnLst/>
              <a:rect l="l" t="t" r="r" b="b"/>
              <a:pathLst>
                <a:path w="1836" h="1837" extrusionOk="0">
                  <a:moveTo>
                    <a:pt x="1339" y="497"/>
                  </a:moveTo>
                  <a:lnTo>
                    <a:pt x="1339" y="1340"/>
                  </a:lnTo>
                  <a:lnTo>
                    <a:pt x="497" y="1340"/>
                  </a:lnTo>
                  <a:lnTo>
                    <a:pt x="497" y="497"/>
                  </a:lnTo>
                  <a:close/>
                  <a:moveTo>
                    <a:pt x="241" y="1"/>
                  </a:moveTo>
                  <a:cubicBezTo>
                    <a:pt x="105" y="1"/>
                    <a:pt x="0" y="106"/>
                    <a:pt x="0" y="242"/>
                  </a:cubicBezTo>
                  <a:lnTo>
                    <a:pt x="0" y="1596"/>
                  </a:lnTo>
                  <a:cubicBezTo>
                    <a:pt x="0" y="1731"/>
                    <a:pt x="105" y="1836"/>
                    <a:pt x="241" y="1836"/>
                  </a:cubicBezTo>
                  <a:lnTo>
                    <a:pt x="1580" y="1836"/>
                  </a:lnTo>
                  <a:cubicBezTo>
                    <a:pt x="1730" y="1836"/>
                    <a:pt x="1836" y="1731"/>
                    <a:pt x="1836" y="1596"/>
                  </a:cubicBezTo>
                  <a:lnTo>
                    <a:pt x="1836" y="242"/>
                  </a:lnTo>
                  <a:cubicBezTo>
                    <a:pt x="1836" y="106"/>
                    <a:pt x="1730" y="1"/>
                    <a:pt x="15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3"/>
            <p:cNvSpPr/>
            <p:nvPr/>
          </p:nvSpPr>
          <p:spPr>
            <a:xfrm>
              <a:off x="5940850" y="3258625"/>
              <a:ext cx="45925" cy="45925"/>
            </a:xfrm>
            <a:custGeom>
              <a:avLst/>
              <a:gdLst/>
              <a:ahLst/>
              <a:cxnLst/>
              <a:rect l="l" t="t" r="r" b="b"/>
              <a:pathLst>
                <a:path w="1837" h="1837" extrusionOk="0">
                  <a:moveTo>
                    <a:pt x="1340" y="497"/>
                  </a:moveTo>
                  <a:lnTo>
                    <a:pt x="1340" y="1340"/>
                  </a:lnTo>
                  <a:lnTo>
                    <a:pt x="512" y="1340"/>
                  </a:lnTo>
                  <a:lnTo>
                    <a:pt x="512" y="497"/>
                  </a:lnTo>
                  <a:close/>
                  <a:moveTo>
                    <a:pt x="256" y="1"/>
                  </a:moveTo>
                  <a:cubicBezTo>
                    <a:pt x="121" y="1"/>
                    <a:pt x="1" y="106"/>
                    <a:pt x="1" y="242"/>
                  </a:cubicBezTo>
                  <a:lnTo>
                    <a:pt x="1" y="1596"/>
                  </a:lnTo>
                  <a:cubicBezTo>
                    <a:pt x="1" y="1731"/>
                    <a:pt x="121" y="1836"/>
                    <a:pt x="256" y="1836"/>
                  </a:cubicBezTo>
                  <a:lnTo>
                    <a:pt x="1595" y="1836"/>
                  </a:lnTo>
                  <a:cubicBezTo>
                    <a:pt x="1731" y="1836"/>
                    <a:pt x="1836" y="1731"/>
                    <a:pt x="1836" y="1596"/>
                  </a:cubicBezTo>
                  <a:lnTo>
                    <a:pt x="1836" y="242"/>
                  </a:lnTo>
                  <a:cubicBezTo>
                    <a:pt x="1836" y="106"/>
                    <a:pt x="1731" y="1"/>
                    <a:pt x="15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3"/>
            <p:cNvSpPr/>
            <p:nvPr/>
          </p:nvSpPr>
          <p:spPr>
            <a:xfrm>
              <a:off x="6002150" y="3258625"/>
              <a:ext cx="45925" cy="45925"/>
            </a:xfrm>
            <a:custGeom>
              <a:avLst/>
              <a:gdLst/>
              <a:ahLst/>
              <a:cxnLst/>
              <a:rect l="l" t="t" r="r" b="b"/>
              <a:pathLst>
                <a:path w="1837" h="1837" extrusionOk="0">
                  <a:moveTo>
                    <a:pt x="1340" y="497"/>
                  </a:moveTo>
                  <a:lnTo>
                    <a:pt x="1340" y="1340"/>
                  </a:lnTo>
                  <a:lnTo>
                    <a:pt x="497" y="1340"/>
                  </a:lnTo>
                  <a:lnTo>
                    <a:pt x="497" y="497"/>
                  </a:lnTo>
                  <a:close/>
                  <a:moveTo>
                    <a:pt x="242" y="1"/>
                  </a:moveTo>
                  <a:cubicBezTo>
                    <a:pt x="106" y="1"/>
                    <a:pt x="1" y="106"/>
                    <a:pt x="1" y="242"/>
                  </a:cubicBezTo>
                  <a:lnTo>
                    <a:pt x="1" y="1596"/>
                  </a:lnTo>
                  <a:cubicBezTo>
                    <a:pt x="1" y="1731"/>
                    <a:pt x="106" y="1836"/>
                    <a:pt x="242" y="1836"/>
                  </a:cubicBezTo>
                  <a:lnTo>
                    <a:pt x="1581" y="1836"/>
                  </a:lnTo>
                  <a:cubicBezTo>
                    <a:pt x="1716" y="1836"/>
                    <a:pt x="1837" y="1731"/>
                    <a:pt x="1837" y="1596"/>
                  </a:cubicBezTo>
                  <a:lnTo>
                    <a:pt x="1837" y="242"/>
                  </a:lnTo>
                  <a:cubicBezTo>
                    <a:pt x="1837" y="106"/>
                    <a:pt x="1716" y="1"/>
                    <a:pt x="1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3"/>
            <p:cNvSpPr/>
            <p:nvPr/>
          </p:nvSpPr>
          <p:spPr>
            <a:xfrm>
              <a:off x="5757675" y="3319200"/>
              <a:ext cx="45900" cy="45900"/>
            </a:xfrm>
            <a:custGeom>
              <a:avLst/>
              <a:gdLst/>
              <a:ahLst/>
              <a:cxnLst/>
              <a:rect l="l" t="t" r="r" b="b"/>
              <a:pathLst>
                <a:path w="1836" h="1836" extrusionOk="0">
                  <a:moveTo>
                    <a:pt x="1339" y="497"/>
                  </a:moveTo>
                  <a:lnTo>
                    <a:pt x="1339" y="1339"/>
                  </a:lnTo>
                  <a:lnTo>
                    <a:pt x="497" y="1339"/>
                  </a:lnTo>
                  <a:lnTo>
                    <a:pt x="497" y="497"/>
                  </a:lnTo>
                  <a:close/>
                  <a:moveTo>
                    <a:pt x="256" y="0"/>
                  </a:moveTo>
                  <a:cubicBezTo>
                    <a:pt x="106" y="0"/>
                    <a:pt x="0" y="106"/>
                    <a:pt x="0" y="256"/>
                  </a:cubicBezTo>
                  <a:lnTo>
                    <a:pt x="0" y="1595"/>
                  </a:lnTo>
                  <a:cubicBezTo>
                    <a:pt x="0" y="1731"/>
                    <a:pt x="106" y="1836"/>
                    <a:pt x="256" y="1836"/>
                  </a:cubicBezTo>
                  <a:lnTo>
                    <a:pt x="1595" y="1836"/>
                  </a:lnTo>
                  <a:cubicBezTo>
                    <a:pt x="1730" y="1836"/>
                    <a:pt x="1836" y="1731"/>
                    <a:pt x="1836" y="1595"/>
                  </a:cubicBezTo>
                  <a:lnTo>
                    <a:pt x="1836" y="256"/>
                  </a:lnTo>
                  <a:cubicBezTo>
                    <a:pt x="1836" y="106"/>
                    <a:pt x="1730" y="0"/>
                    <a:pt x="15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3"/>
            <p:cNvSpPr/>
            <p:nvPr/>
          </p:nvSpPr>
          <p:spPr>
            <a:xfrm>
              <a:off x="5818600" y="3319200"/>
              <a:ext cx="46300" cy="45900"/>
            </a:xfrm>
            <a:custGeom>
              <a:avLst/>
              <a:gdLst/>
              <a:ahLst/>
              <a:cxnLst/>
              <a:rect l="l" t="t" r="r" b="b"/>
              <a:pathLst>
                <a:path w="1852" h="1836" extrusionOk="0">
                  <a:moveTo>
                    <a:pt x="1340" y="497"/>
                  </a:moveTo>
                  <a:lnTo>
                    <a:pt x="1340" y="1339"/>
                  </a:lnTo>
                  <a:lnTo>
                    <a:pt x="497" y="1339"/>
                  </a:lnTo>
                  <a:lnTo>
                    <a:pt x="512" y="497"/>
                  </a:lnTo>
                  <a:close/>
                  <a:moveTo>
                    <a:pt x="256" y="0"/>
                  </a:moveTo>
                  <a:cubicBezTo>
                    <a:pt x="121" y="0"/>
                    <a:pt x="1" y="106"/>
                    <a:pt x="1" y="256"/>
                  </a:cubicBezTo>
                  <a:lnTo>
                    <a:pt x="1" y="1595"/>
                  </a:lnTo>
                  <a:cubicBezTo>
                    <a:pt x="1" y="1731"/>
                    <a:pt x="121" y="1836"/>
                    <a:pt x="256" y="1836"/>
                  </a:cubicBezTo>
                  <a:lnTo>
                    <a:pt x="1595" y="1836"/>
                  </a:lnTo>
                  <a:cubicBezTo>
                    <a:pt x="1731" y="1836"/>
                    <a:pt x="1851" y="1731"/>
                    <a:pt x="1851" y="1595"/>
                  </a:cubicBezTo>
                  <a:lnTo>
                    <a:pt x="1851" y="256"/>
                  </a:lnTo>
                  <a:cubicBezTo>
                    <a:pt x="1851" y="106"/>
                    <a:pt x="1731" y="0"/>
                    <a:pt x="15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3"/>
            <p:cNvSpPr/>
            <p:nvPr/>
          </p:nvSpPr>
          <p:spPr>
            <a:xfrm>
              <a:off x="5879925" y="3319200"/>
              <a:ext cx="45900" cy="45900"/>
            </a:xfrm>
            <a:custGeom>
              <a:avLst/>
              <a:gdLst/>
              <a:ahLst/>
              <a:cxnLst/>
              <a:rect l="l" t="t" r="r" b="b"/>
              <a:pathLst>
                <a:path w="1836" h="1836" extrusionOk="0">
                  <a:moveTo>
                    <a:pt x="1339" y="497"/>
                  </a:moveTo>
                  <a:lnTo>
                    <a:pt x="1339" y="1339"/>
                  </a:lnTo>
                  <a:lnTo>
                    <a:pt x="497" y="1339"/>
                  </a:lnTo>
                  <a:lnTo>
                    <a:pt x="497" y="497"/>
                  </a:lnTo>
                  <a:close/>
                  <a:moveTo>
                    <a:pt x="241" y="0"/>
                  </a:moveTo>
                  <a:cubicBezTo>
                    <a:pt x="105" y="0"/>
                    <a:pt x="0" y="106"/>
                    <a:pt x="0" y="256"/>
                  </a:cubicBezTo>
                  <a:lnTo>
                    <a:pt x="0" y="1595"/>
                  </a:lnTo>
                  <a:cubicBezTo>
                    <a:pt x="0" y="1731"/>
                    <a:pt x="105" y="1836"/>
                    <a:pt x="241" y="1836"/>
                  </a:cubicBezTo>
                  <a:lnTo>
                    <a:pt x="1580" y="1836"/>
                  </a:lnTo>
                  <a:cubicBezTo>
                    <a:pt x="1730" y="1836"/>
                    <a:pt x="1836" y="1731"/>
                    <a:pt x="1836" y="1595"/>
                  </a:cubicBezTo>
                  <a:lnTo>
                    <a:pt x="1836" y="256"/>
                  </a:lnTo>
                  <a:cubicBezTo>
                    <a:pt x="1836" y="106"/>
                    <a:pt x="1730" y="0"/>
                    <a:pt x="1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3"/>
            <p:cNvSpPr/>
            <p:nvPr/>
          </p:nvSpPr>
          <p:spPr>
            <a:xfrm>
              <a:off x="5940850" y="3319200"/>
              <a:ext cx="46300" cy="45950"/>
            </a:xfrm>
            <a:custGeom>
              <a:avLst/>
              <a:gdLst/>
              <a:ahLst/>
              <a:cxnLst/>
              <a:rect l="l" t="t" r="r" b="b"/>
              <a:pathLst>
                <a:path w="1852" h="1838" extrusionOk="0">
                  <a:moveTo>
                    <a:pt x="1340" y="497"/>
                  </a:moveTo>
                  <a:lnTo>
                    <a:pt x="1340" y="1339"/>
                  </a:lnTo>
                  <a:lnTo>
                    <a:pt x="497" y="1339"/>
                  </a:lnTo>
                  <a:lnTo>
                    <a:pt x="497" y="497"/>
                  </a:lnTo>
                  <a:close/>
                  <a:moveTo>
                    <a:pt x="256" y="0"/>
                  </a:moveTo>
                  <a:cubicBezTo>
                    <a:pt x="121" y="0"/>
                    <a:pt x="1" y="106"/>
                    <a:pt x="1" y="256"/>
                  </a:cubicBezTo>
                  <a:lnTo>
                    <a:pt x="1" y="1595"/>
                  </a:lnTo>
                  <a:cubicBezTo>
                    <a:pt x="1" y="1723"/>
                    <a:pt x="108" y="1837"/>
                    <a:pt x="233" y="1837"/>
                  </a:cubicBezTo>
                  <a:cubicBezTo>
                    <a:pt x="241" y="1837"/>
                    <a:pt x="249" y="1837"/>
                    <a:pt x="256" y="1836"/>
                  </a:cubicBezTo>
                  <a:lnTo>
                    <a:pt x="1595" y="1836"/>
                  </a:lnTo>
                  <a:cubicBezTo>
                    <a:pt x="1603" y="1837"/>
                    <a:pt x="1611" y="1837"/>
                    <a:pt x="1618" y="1837"/>
                  </a:cubicBezTo>
                  <a:cubicBezTo>
                    <a:pt x="1744" y="1837"/>
                    <a:pt x="1850" y="1723"/>
                    <a:pt x="1836" y="1595"/>
                  </a:cubicBezTo>
                  <a:lnTo>
                    <a:pt x="1836" y="256"/>
                  </a:lnTo>
                  <a:cubicBezTo>
                    <a:pt x="1851" y="121"/>
                    <a:pt x="1731" y="0"/>
                    <a:pt x="15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3"/>
            <p:cNvSpPr/>
            <p:nvPr/>
          </p:nvSpPr>
          <p:spPr>
            <a:xfrm>
              <a:off x="6002150" y="3319200"/>
              <a:ext cx="45925" cy="45900"/>
            </a:xfrm>
            <a:custGeom>
              <a:avLst/>
              <a:gdLst/>
              <a:ahLst/>
              <a:cxnLst/>
              <a:rect l="l" t="t" r="r" b="b"/>
              <a:pathLst>
                <a:path w="1837" h="1836" extrusionOk="0">
                  <a:moveTo>
                    <a:pt x="1340" y="497"/>
                  </a:moveTo>
                  <a:lnTo>
                    <a:pt x="1340" y="1339"/>
                  </a:lnTo>
                  <a:lnTo>
                    <a:pt x="497" y="1339"/>
                  </a:lnTo>
                  <a:lnTo>
                    <a:pt x="497" y="497"/>
                  </a:lnTo>
                  <a:close/>
                  <a:moveTo>
                    <a:pt x="242" y="0"/>
                  </a:moveTo>
                  <a:cubicBezTo>
                    <a:pt x="106" y="0"/>
                    <a:pt x="1" y="106"/>
                    <a:pt x="1" y="256"/>
                  </a:cubicBezTo>
                  <a:lnTo>
                    <a:pt x="1" y="1595"/>
                  </a:lnTo>
                  <a:cubicBezTo>
                    <a:pt x="1" y="1731"/>
                    <a:pt x="106" y="1836"/>
                    <a:pt x="242" y="1836"/>
                  </a:cubicBezTo>
                  <a:lnTo>
                    <a:pt x="1581" y="1836"/>
                  </a:lnTo>
                  <a:cubicBezTo>
                    <a:pt x="1731" y="1836"/>
                    <a:pt x="1837" y="1731"/>
                    <a:pt x="1837" y="1595"/>
                  </a:cubicBezTo>
                  <a:lnTo>
                    <a:pt x="1837" y="256"/>
                  </a:lnTo>
                  <a:cubicBezTo>
                    <a:pt x="1837" y="106"/>
                    <a:pt x="1731" y="0"/>
                    <a:pt x="1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3"/>
            <p:cNvSpPr/>
            <p:nvPr/>
          </p:nvSpPr>
          <p:spPr>
            <a:xfrm>
              <a:off x="5757675" y="3379750"/>
              <a:ext cx="45900" cy="45925"/>
            </a:xfrm>
            <a:custGeom>
              <a:avLst/>
              <a:gdLst/>
              <a:ahLst/>
              <a:cxnLst/>
              <a:rect l="l" t="t" r="r" b="b"/>
              <a:pathLst>
                <a:path w="1836" h="1837" extrusionOk="0">
                  <a:moveTo>
                    <a:pt x="1339" y="497"/>
                  </a:moveTo>
                  <a:lnTo>
                    <a:pt x="1339" y="1340"/>
                  </a:lnTo>
                  <a:lnTo>
                    <a:pt x="497" y="1340"/>
                  </a:lnTo>
                  <a:lnTo>
                    <a:pt x="497" y="497"/>
                  </a:lnTo>
                  <a:close/>
                  <a:moveTo>
                    <a:pt x="256" y="1"/>
                  </a:moveTo>
                  <a:cubicBezTo>
                    <a:pt x="106" y="1"/>
                    <a:pt x="0" y="106"/>
                    <a:pt x="0" y="256"/>
                  </a:cubicBezTo>
                  <a:lnTo>
                    <a:pt x="0" y="1595"/>
                  </a:lnTo>
                  <a:cubicBezTo>
                    <a:pt x="0" y="1731"/>
                    <a:pt x="106" y="1836"/>
                    <a:pt x="256" y="1836"/>
                  </a:cubicBezTo>
                  <a:lnTo>
                    <a:pt x="1595" y="1836"/>
                  </a:lnTo>
                  <a:cubicBezTo>
                    <a:pt x="1730" y="1836"/>
                    <a:pt x="1836" y="1731"/>
                    <a:pt x="1836" y="1595"/>
                  </a:cubicBezTo>
                  <a:lnTo>
                    <a:pt x="1836" y="256"/>
                  </a:lnTo>
                  <a:cubicBezTo>
                    <a:pt x="1836" y="106"/>
                    <a:pt x="1730" y="1"/>
                    <a:pt x="15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3"/>
            <p:cNvSpPr/>
            <p:nvPr/>
          </p:nvSpPr>
          <p:spPr>
            <a:xfrm>
              <a:off x="5818600" y="3379750"/>
              <a:ext cx="46300" cy="45925"/>
            </a:xfrm>
            <a:custGeom>
              <a:avLst/>
              <a:gdLst/>
              <a:ahLst/>
              <a:cxnLst/>
              <a:rect l="l" t="t" r="r" b="b"/>
              <a:pathLst>
                <a:path w="1852" h="1837" extrusionOk="0">
                  <a:moveTo>
                    <a:pt x="1340" y="497"/>
                  </a:moveTo>
                  <a:lnTo>
                    <a:pt x="1340" y="1340"/>
                  </a:lnTo>
                  <a:lnTo>
                    <a:pt x="497" y="1340"/>
                  </a:lnTo>
                  <a:lnTo>
                    <a:pt x="512" y="497"/>
                  </a:lnTo>
                  <a:close/>
                  <a:moveTo>
                    <a:pt x="256" y="1"/>
                  </a:moveTo>
                  <a:cubicBezTo>
                    <a:pt x="121" y="1"/>
                    <a:pt x="1" y="106"/>
                    <a:pt x="1" y="256"/>
                  </a:cubicBezTo>
                  <a:lnTo>
                    <a:pt x="1" y="1595"/>
                  </a:lnTo>
                  <a:cubicBezTo>
                    <a:pt x="1" y="1731"/>
                    <a:pt x="121" y="1836"/>
                    <a:pt x="256" y="1836"/>
                  </a:cubicBezTo>
                  <a:lnTo>
                    <a:pt x="1595" y="1836"/>
                  </a:lnTo>
                  <a:cubicBezTo>
                    <a:pt x="1731" y="1836"/>
                    <a:pt x="1851" y="1731"/>
                    <a:pt x="1851" y="1595"/>
                  </a:cubicBezTo>
                  <a:lnTo>
                    <a:pt x="1851" y="256"/>
                  </a:lnTo>
                  <a:cubicBezTo>
                    <a:pt x="1851" y="106"/>
                    <a:pt x="1731" y="1"/>
                    <a:pt x="15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3"/>
            <p:cNvSpPr/>
            <p:nvPr/>
          </p:nvSpPr>
          <p:spPr>
            <a:xfrm>
              <a:off x="5879925" y="3379750"/>
              <a:ext cx="45900" cy="45925"/>
            </a:xfrm>
            <a:custGeom>
              <a:avLst/>
              <a:gdLst/>
              <a:ahLst/>
              <a:cxnLst/>
              <a:rect l="l" t="t" r="r" b="b"/>
              <a:pathLst>
                <a:path w="1836" h="1837" extrusionOk="0">
                  <a:moveTo>
                    <a:pt x="1339" y="497"/>
                  </a:moveTo>
                  <a:lnTo>
                    <a:pt x="1339" y="1340"/>
                  </a:lnTo>
                  <a:lnTo>
                    <a:pt x="497" y="1340"/>
                  </a:lnTo>
                  <a:lnTo>
                    <a:pt x="497" y="497"/>
                  </a:lnTo>
                  <a:close/>
                  <a:moveTo>
                    <a:pt x="241" y="1"/>
                  </a:moveTo>
                  <a:cubicBezTo>
                    <a:pt x="105" y="1"/>
                    <a:pt x="0" y="106"/>
                    <a:pt x="0" y="256"/>
                  </a:cubicBezTo>
                  <a:lnTo>
                    <a:pt x="0" y="1595"/>
                  </a:lnTo>
                  <a:cubicBezTo>
                    <a:pt x="0" y="1731"/>
                    <a:pt x="105" y="1836"/>
                    <a:pt x="241" y="1836"/>
                  </a:cubicBezTo>
                  <a:lnTo>
                    <a:pt x="1580" y="1836"/>
                  </a:lnTo>
                  <a:cubicBezTo>
                    <a:pt x="1730" y="1836"/>
                    <a:pt x="1836" y="1731"/>
                    <a:pt x="1836" y="1595"/>
                  </a:cubicBezTo>
                  <a:lnTo>
                    <a:pt x="1836" y="256"/>
                  </a:lnTo>
                  <a:cubicBezTo>
                    <a:pt x="1836" y="106"/>
                    <a:pt x="1730" y="1"/>
                    <a:pt x="15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9" name="Google Shape;2769;p63"/>
          <p:cNvGrpSpPr/>
          <p:nvPr/>
        </p:nvGrpSpPr>
        <p:grpSpPr>
          <a:xfrm>
            <a:off x="1692563" y="1265652"/>
            <a:ext cx="411925" cy="429200"/>
            <a:chOff x="5623975" y="2591838"/>
            <a:chExt cx="411925" cy="429200"/>
          </a:xfrm>
        </p:grpSpPr>
        <p:sp>
          <p:nvSpPr>
            <p:cNvPr id="2770" name="Google Shape;2770;p63"/>
            <p:cNvSpPr/>
            <p:nvPr/>
          </p:nvSpPr>
          <p:spPr>
            <a:xfrm>
              <a:off x="5964400" y="2684913"/>
              <a:ext cx="71500" cy="314125"/>
            </a:xfrm>
            <a:custGeom>
              <a:avLst/>
              <a:gdLst/>
              <a:ahLst/>
              <a:cxnLst/>
              <a:rect l="l" t="t" r="r" b="b"/>
              <a:pathLst>
                <a:path w="2860" h="12565" extrusionOk="0">
                  <a:moveTo>
                    <a:pt x="941" y="497"/>
                  </a:moveTo>
                  <a:cubicBezTo>
                    <a:pt x="1148" y="497"/>
                    <a:pt x="1355" y="640"/>
                    <a:pt x="1355" y="926"/>
                  </a:cubicBezTo>
                  <a:lnTo>
                    <a:pt x="1355" y="1618"/>
                  </a:lnTo>
                  <a:lnTo>
                    <a:pt x="527" y="1618"/>
                  </a:lnTo>
                  <a:lnTo>
                    <a:pt x="527" y="926"/>
                  </a:lnTo>
                  <a:cubicBezTo>
                    <a:pt x="527" y="640"/>
                    <a:pt x="734" y="497"/>
                    <a:pt x="941" y="497"/>
                  </a:cubicBezTo>
                  <a:close/>
                  <a:moveTo>
                    <a:pt x="1294" y="10285"/>
                  </a:moveTo>
                  <a:lnTo>
                    <a:pt x="993" y="11564"/>
                  </a:lnTo>
                  <a:lnTo>
                    <a:pt x="888" y="11564"/>
                  </a:lnTo>
                  <a:lnTo>
                    <a:pt x="587" y="10285"/>
                  </a:lnTo>
                  <a:close/>
                  <a:moveTo>
                    <a:pt x="941" y="1"/>
                  </a:moveTo>
                  <a:cubicBezTo>
                    <a:pt x="478" y="1"/>
                    <a:pt x="15" y="309"/>
                    <a:pt x="15" y="926"/>
                  </a:cubicBezTo>
                  <a:lnTo>
                    <a:pt x="15" y="1859"/>
                  </a:lnTo>
                  <a:lnTo>
                    <a:pt x="15" y="5320"/>
                  </a:lnTo>
                  <a:cubicBezTo>
                    <a:pt x="30" y="5478"/>
                    <a:pt x="151" y="5557"/>
                    <a:pt x="271" y="5557"/>
                  </a:cubicBezTo>
                  <a:cubicBezTo>
                    <a:pt x="392" y="5557"/>
                    <a:pt x="512" y="5478"/>
                    <a:pt x="527" y="5320"/>
                  </a:cubicBezTo>
                  <a:lnTo>
                    <a:pt x="527" y="2115"/>
                  </a:lnTo>
                  <a:lnTo>
                    <a:pt x="1355" y="2115"/>
                  </a:lnTo>
                  <a:lnTo>
                    <a:pt x="1355" y="9788"/>
                  </a:lnTo>
                  <a:lnTo>
                    <a:pt x="527" y="9788"/>
                  </a:lnTo>
                  <a:lnTo>
                    <a:pt x="527" y="6418"/>
                  </a:lnTo>
                  <a:cubicBezTo>
                    <a:pt x="542" y="6237"/>
                    <a:pt x="407" y="6147"/>
                    <a:pt x="271" y="6147"/>
                  </a:cubicBezTo>
                  <a:cubicBezTo>
                    <a:pt x="136" y="6147"/>
                    <a:pt x="0" y="6237"/>
                    <a:pt x="15" y="6418"/>
                  </a:cubicBezTo>
                  <a:lnTo>
                    <a:pt x="15" y="10029"/>
                  </a:lnTo>
                  <a:cubicBezTo>
                    <a:pt x="15" y="10044"/>
                    <a:pt x="15" y="10044"/>
                    <a:pt x="15" y="10059"/>
                  </a:cubicBezTo>
                  <a:cubicBezTo>
                    <a:pt x="15" y="10059"/>
                    <a:pt x="15" y="10059"/>
                    <a:pt x="15" y="10074"/>
                  </a:cubicBezTo>
                  <a:lnTo>
                    <a:pt x="437" y="11864"/>
                  </a:lnTo>
                  <a:cubicBezTo>
                    <a:pt x="467" y="11970"/>
                    <a:pt x="572" y="12045"/>
                    <a:pt x="677" y="12045"/>
                  </a:cubicBezTo>
                  <a:lnTo>
                    <a:pt x="677" y="12316"/>
                  </a:lnTo>
                  <a:cubicBezTo>
                    <a:pt x="677" y="12481"/>
                    <a:pt x="805" y="12564"/>
                    <a:pt x="933" y="12564"/>
                  </a:cubicBezTo>
                  <a:cubicBezTo>
                    <a:pt x="1061" y="12564"/>
                    <a:pt x="1189" y="12481"/>
                    <a:pt x="1189" y="12316"/>
                  </a:cubicBezTo>
                  <a:lnTo>
                    <a:pt x="1189" y="12075"/>
                  </a:lnTo>
                  <a:cubicBezTo>
                    <a:pt x="1309" y="12075"/>
                    <a:pt x="1400" y="12000"/>
                    <a:pt x="1430" y="11895"/>
                  </a:cubicBezTo>
                  <a:lnTo>
                    <a:pt x="1851" y="10104"/>
                  </a:lnTo>
                  <a:cubicBezTo>
                    <a:pt x="1851" y="10089"/>
                    <a:pt x="1851" y="10059"/>
                    <a:pt x="1851" y="10044"/>
                  </a:cubicBezTo>
                  <a:lnTo>
                    <a:pt x="1851" y="2145"/>
                  </a:lnTo>
                  <a:cubicBezTo>
                    <a:pt x="2137" y="2190"/>
                    <a:pt x="2348" y="2356"/>
                    <a:pt x="2348" y="2551"/>
                  </a:cubicBezTo>
                  <a:lnTo>
                    <a:pt x="2348" y="5861"/>
                  </a:lnTo>
                  <a:cubicBezTo>
                    <a:pt x="2348" y="6027"/>
                    <a:pt x="2475" y="6109"/>
                    <a:pt x="2603" y="6109"/>
                  </a:cubicBezTo>
                  <a:cubicBezTo>
                    <a:pt x="2731" y="6109"/>
                    <a:pt x="2859" y="6027"/>
                    <a:pt x="2859" y="5861"/>
                  </a:cubicBezTo>
                  <a:lnTo>
                    <a:pt x="2859" y="2536"/>
                  </a:lnTo>
                  <a:cubicBezTo>
                    <a:pt x="2859" y="2055"/>
                    <a:pt x="2423" y="1678"/>
                    <a:pt x="1851" y="1633"/>
                  </a:cubicBezTo>
                  <a:lnTo>
                    <a:pt x="1866" y="1633"/>
                  </a:lnTo>
                  <a:lnTo>
                    <a:pt x="1866" y="926"/>
                  </a:lnTo>
                  <a:cubicBezTo>
                    <a:pt x="1866" y="309"/>
                    <a:pt x="1403" y="1"/>
                    <a:pt x="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3"/>
            <p:cNvSpPr/>
            <p:nvPr/>
          </p:nvSpPr>
          <p:spPr>
            <a:xfrm>
              <a:off x="5623975" y="2591838"/>
              <a:ext cx="320500" cy="429200"/>
            </a:xfrm>
            <a:custGeom>
              <a:avLst/>
              <a:gdLst/>
              <a:ahLst/>
              <a:cxnLst/>
              <a:rect l="l" t="t" r="r" b="b"/>
              <a:pathLst>
                <a:path w="12820" h="17168" extrusionOk="0">
                  <a:moveTo>
                    <a:pt x="6365" y="497"/>
                  </a:moveTo>
                  <a:cubicBezTo>
                    <a:pt x="6967" y="497"/>
                    <a:pt x="7509" y="933"/>
                    <a:pt x="7629" y="1535"/>
                  </a:cubicBezTo>
                  <a:lnTo>
                    <a:pt x="5086" y="1535"/>
                  </a:lnTo>
                  <a:cubicBezTo>
                    <a:pt x="5222" y="933"/>
                    <a:pt x="5748" y="497"/>
                    <a:pt x="6365" y="497"/>
                  </a:cubicBezTo>
                  <a:close/>
                  <a:moveTo>
                    <a:pt x="9600" y="2046"/>
                  </a:moveTo>
                  <a:lnTo>
                    <a:pt x="9600" y="3054"/>
                  </a:lnTo>
                  <a:lnTo>
                    <a:pt x="3221" y="3054"/>
                  </a:lnTo>
                  <a:lnTo>
                    <a:pt x="3221" y="2046"/>
                  </a:lnTo>
                  <a:close/>
                  <a:moveTo>
                    <a:pt x="6365" y="0"/>
                  </a:moveTo>
                  <a:cubicBezTo>
                    <a:pt x="5463" y="0"/>
                    <a:pt x="4710" y="662"/>
                    <a:pt x="4590" y="1535"/>
                  </a:cubicBezTo>
                  <a:lnTo>
                    <a:pt x="2965" y="1535"/>
                  </a:lnTo>
                  <a:cubicBezTo>
                    <a:pt x="2830" y="1535"/>
                    <a:pt x="2709" y="1655"/>
                    <a:pt x="2709" y="1790"/>
                  </a:cubicBezTo>
                  <a:lnTo>
                    <a:pt x="2709" y="2031"/>
                  </a:lnTo>
                  <a:lnTo>
                    <a:pt x="242" y="2031"/>
                  </a:lnTo>
                  <a:cubicBezTo>
                    <a:pt x="106" y="2031"/>
                    <a:pt x="1" y="2137"/>
                    <a:pt x="1" y="2272"/>
                  </a:cubicBezTo>
                  <a:lnTo>
                    <a:pt x="1" y="16912"/>
                  </a:lnTo>
                  <a:cubicBezTo>
                    <a:pt x="1" y="17047"/>
                    <a:pt x="106" y="17167"/>
                    <a:pt x="242" y="17167"/>
                  </a:cubicBezTo>
                  <a:lnTo>
                    <a:pt x="12579" y="17167"/>
                  </a:lnTo>
                  <a:cubicBezTo>
                    <a:pt x="12715" y="17167"/>
                    <a:pt x="12820" y="17047"/>
                    <a:pt x="12820" y="16912"/>
                  </a:cubicBezTo>
                  <a:lnTo>
                    <a:pt x="12820" y="2272"/>
                  </a:lnTo>
                  <a:cubicBezTo>
                    <a:pt x="12820" y="2137"/>
                    <a:pt x="12715" y="2031"/>
                    <a:pt x="12579" y="2031"/>
                  </a:cubicBezTo>
                  <a:lnTo>
                    <a:pt x="11646" y="2031"/>
                  </a:lnTo>
                  <a:cubicBezTo>
                    <a:pt x="11345" y="2046"/>
                    <a:pt x="11345" y="2498"/>
                    <a:pt x="11646" y="2528"/>
                  </a:cubicBezTo>
                  <a:lnTo>
                    <a:pt x="12308" y="2528"/>
                  </a:lnTo>
                  <a:lnTo>
                    <a:pt x="12308" y="16656"/>
                  </a:lnTo>
                  <a:lnTo>
                    <a:pt x="482" y="16656"/>
                  </a:lnTo>
                  <a:lnTo>
                    <a:pt x="482" y="2528"/>
                  </a:lnTo>
                  <a:lnTo>
                    <a:pt x="2724" y="2528"/>
                  </a:lnTo>
                  <a:lnTo>
                    <a:pt x="2724" y="3054"/>
                  </a:lnTo>
                  <a:lnTo>
                    <a:pt x="1280" y="3054"/>
                  </a:lnTo>
                  <a:cubicBezTo>
                    <a:pt x="1129" y="3054"/>
                    <a:pt x="1024" y="3160"/>
                    <a:pt x="1024" y="3310"/>
                  </a:cubicBezTo>
                  <a:lnTo>
                    <a:pt x="1024" y="12789"/>
                  </a:lnTo>
                  <a:cubicBezTo>
                    <a:pt x="1039" y="12939"/>
                    <a:pt x="1156" y="13015"/>
                    <a:pt x="1272" y="13015"/>
                  </a:cubicBezTo>
                  <a:cubicBezTo>
                    <a:pt x="1389" y="13015"/>
                    <a:pt x="1506" y="12939"/>
                    <a:pt x="1521" y="12789"/>
                  </a:cubicBezTo>
                  <a:lnTo>
                    <a:pt x="1521" y="3551"/>
                  </a:lnTo>
                  <a:lnTo>
                    <a:pt x="11300" y="3551"/>
                  </a:lnTo>
                  <a:lnTo>
                    <a:pt x="11300" y="15633"/>
                  </a:lnTo>
                  <a:lnTo>
                    <a:pt x="1521" y="15633"/>
                  </a:lnTo>
                  <a:lnTo>
                    <a:pt x="1521" y="13887"/>
                  </a:lnTo>
                  <a:cubicBezTo>
                    <a:pt x="1506" y="13729"/>
                    <a:pt x="1389" y="13650"/>
                    <a:pt x="1272" y="13650"/>
                  </a:cubicBezTo>
                  <a:cubicBezTo>
                    <a:pt x="1156" y="13650"/>
                    <a:pt x="1039" y="13729"/>
                    <a:pt x="1024" y="13887"/>
                  </a:cubicBezTo>
                  <a:lnTo>
                    <a:pt x="1024" y="15888"/>
                  </a:lnTo>
                  <a:cubicBezTo>
                    <a:pt x="1024" y="16024"/>
                    <a:pt x="1129" y="16129"/>
                    <a:pt x="1280" y="16129"/>
                  </a:cubicBezTo>
                  <a:lnTo>
                    <a:pt x="11541" y="16129"/>
                  </a:lnTo>
                  <a:cubicBezTo>
                    <a:pt x="11692" y="16129"/>
                    <a:pt x="11797" y="16024"/>
                    <a:pt x="11797" y="15888"/>
                  </a:cubicBezTo>
                  <a:lnTo>
                    <a:pt x="11797" y="3310"/>
                  </a:lnTo>
                  <a:cubicBezTo>
                    <a:pt x="11797" y="3160"/>
                    <a:pt x="11692" y="3054"/>
                    <a:pt x="11541" y="3054"/>
                  </a:cubicBezTo>
                  <a:lnTo>
                    <a:pt x="10097" y="3054"/>
                  </a:lnTo>
                  <a:lnTo>
                    <a:pt x="10097" y="2528"/>
                  </a:lnTo>
                  <a:lnTo>
                    <a:pt x="10563" y="2528"/>
                  </a:lnTo>
                  <a:cubicBezTo>
                    <a:pt x="10573" y="2529"/>
                    <a:pt x="10582" y="2529"/>
                    <a:pt x="10591" y="2529"/>
                  </a:cubicBezTo>
                  <a:cubicBezTo>
                    <a:pt x="10915" y="2529"/>
                    <a:pt x="10915" y="2030"/>
                    <a:pt x="10591" y="2030"/>
                  </a:cubicBezTo>
                  <a:cubicBezTo>
                    <a:pt x="10582" y="2030"/>
                    <a:pt x="10573" y="2030"/>
                    <a:pt x="10563" y="2031"/>
                  </a:cubicBezTo>
                  <a:lnTo>
                    <a:pt x="10097" y="2031"/>
                  </a:lnTo>
                  <a:lnTo>
                    <a:pt x="10097" y="1790"/>
                  </a:lnTo>
                  <a:cubicBezTo>
                    <a:pt x="10097" y="1655"/>
                    <a:pt x="9991" y="1535"/>
                    <a:pt x="9856" y="1535"/>
                  </a:cubicBezTo>
                  <a:lnTo>
                    <a:pt x="8141" y="1535"/>
                  </a:lnTo>
                  <a:cubicBezTo>
                    <a:pt x="8005" y="662"/>
                    <a:pt x="725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3"/>
            <p:cNvSpPr/>
            <p:nvPr/>
          </p:nvSpPr>
          <p:spPr>
            <a:xfrm>
              <a:off x="5680775" y="2729488"/>
              <a:ext cx="59100" cy="63975"/>
            </a:xfrm>
            <a:custGeom>
              <a:avLst/>
              <a:gdLst/>
              <a:ahLst/>
              <a:cxnLst/>
              <a:rect l="l" t="t" r="r" b="b"/>
              <a:pathLst>
                <a:path w="2364" h="2559" extrusionOk="0">
                  <a:moveTo>
                    <a:pt x="1851" y="512"/>
                  </a:moveTo>
                  <a:lnTo>
                    <a:pt x="1851" y="2062"/>
                  </a:lnTo>
                  <a:lnTo>
                    <a:pt x="512" y="2062"/>
                  </a:lnTo>
                  <a:lnTo>
                    <a:pt x="512" y="512"/>
                  </a:lnTo>
                  <a:close/>
                  <a:moveTo>
                    <a:pt x="257" y="1"/>
                  </a:moveTo>
                  <a:cubicBezTo>
                    <a:pt x="121" y="1"/>
                    <a:pt x="1" y="121"/>
                    <a:pt x="1" y="257"/>
                  </a:cubicBezTo>
                  <a:lnTo>
                    <a:pt x="1" y="2318"/>
                  </a:lnTo>
                  <a:cubicBezTo>
                    <a:pt x="1" y="2453"/>
                    <a:pt x="121" y="2559"/>
                    <a:pt x="257" y="2559"/>
                  </a:cubicBezTo>
                  <a:lnTo>
                    <a:pt x="2107" y="2559"/>
                  </a:lnTo>
                  <a:cubicBezTo>
                    <a:pt x="2243" y="2559"/>
                    <a:pt x="2363" y="2453"/>
                    <a:pt x="2363" y="2318"/>
                  </a:cubicBezTo>
                  <a:lnTo>
                    <a:pt x="2363" y="257"/>
                  </a:lnTo>
                  <a:cubicBezTo>
                    <a:pt x="2363" y="121"/>
                    <a:pt x="2243" y="1"/>
                    <a:pt x="21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3"/>
            <p:cNvSpPr/>
            <p:nvPr/>
          </p:nvSpPr>
          <p:spPr>
            <a:xfrm>
              <a:off x="5751500" y="2755063"/>
              <a:ext cx="132050" cy="12825"/>
            </a:xfrm>
            <a:custGeom>
              <a:avLst/>
              <a:gdLst/>
              <a:ahLst/>
              <a:cxnLst/>
              <a:rect l="l" t="t" r="r" b="b"/>
              <a:pathLst>
                <a:path w="5282" h="513" extrusionOk="0">
                  <a:moveTo>
                    <a:pt x="347" y="1"/>
                  </a:moveTo>
                  <a:cubicBezTo>
                    <a:pt x="0" y="1"/>
                    <a:pt x="0" y="512"/>
                    <a:pt x="347" y="512"/>
                  </a:cubicBezTo>
                  <a:lnTo>
                    <a:pt x="4951" y="512"/>
                  </a:lnTo>
                  <a:cubicBezTo>
                    <a:pt x="5282" y="512"/>
                    <a:pt x="5282" y="1"/>
                    <a:pt x="49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3"/>
            <p:cNvSpPr/>
            <p:nvPr/>
          </p:nvSpPr>
          <p:spPr>
            <a:xfrm>
              <a:off x="5680775" y="2808113"/>
              <a:ext cx="58700" cy="63975"/>
            </a:xfrm>
            <a:custGeom>
              <a:avLst/>
              <a:gdLst/>
              <a:ahLst/>
              <a:cxnLst/>
              <a:rect l="l" t="t" r="r" b="b"/>
              <a:pathLst>
                <a:path w="2348" h="2559" extrusionOk="0">
                  <a:moveTo>
                    <a:pt x="1851" y="512"/>
                  </a:moveTo>
                  <a:lnTo>
                    <a:pt x="1851" y="2077"/>
                  </a:lnTo>
                  <a:lnTo>
                    <a:pt x="512" y="2077"/>
                  </a:lnTo>
                  <a:lnTo>
                    <a:pt x="512" y="512"/>
                  </a:lnTo>
                  <a:close/>
                  <a:moveTo>
                    <a:pt x="257" y="0"/>
                  </a:moveTo>
                  <a:cubicBezTo>
                    <a:pt x="121" y="0"/>
                    <a:pt x="1" y="121"/>
                    <a:pt x="1" y="256"/>
                  </a:cubicBezTo>
                  <a:lnTo>
                    <a:pt x="1" y="2317"/>
                  </a:lnTo>
                  <a:cubicBezTo>
                    <a:pt x="1" y="2453"/>
                    <a:pt x="106" y="2558"/>
                    <a:pt x="257" y="2558"/>
                  </a:cubicBezTo>
                  <a:lnTo>
                    <a:pt x="2107" y="2558"/>
                  </a:lnTo>
                  <a:cubicBezTo>
                    <a:pt x="2243" y="2558"/>
                    <a:pt x="2348" y="2453"/>
                    <a:pt x="2348" y="2317"/>
                  </a:cubicBezTo>
                  <a:lnTo>
                    <a:pt x="2348" y="256"/>
                  </a:lnTo>
                  <a:cubicBezTo>
                    <a:pt x="2348" y="121"/>
                    <a:pt x="2243" y="0"/>
                    <a:pt x="21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3"/>
            <p:cNvSpPr/>
            <p:nvPr/>
          </p:nvSpPr>
          <p:spPr>
            <a:xfrm>
              <a:off x="5751000" y="2834038"/>
              <a:ext cx="133075" cy="12500"/>
            </a:xfrm>
            <a:custGeom>
              <a:avLst/>
              <a:gdLst/>
              <a:ahLst/>
              <a:cxnLst/>
              <a:rect l="l" t="t" r="r" b="b"/>
              <a:pathLst>
                <a:path w="5323" h="500" extrusionOk="0">
                  <a:moveTo>
                    <a:pt x="338" y="0"/>
                  </a:moveTo>
                  <a:cubicBezTo>
                    <a:pt x="0" y="0"/>
                    <a:pt x="0" y="499"/>
                    <a:pt x="338" y="499"/>
                  </a:cubicBezTo>
                  <a:cubicBezTo>
                    <a:pt x="347" y="499"/>
                    <a:pt x="357" y="499"/>
                    <a:pt x="367" y="498"/>
                  </a:cubicBezTo>
                  <a:lnTo>
                    <a:pt x="4971" y="498"/>
                  </a:lnTo>
                  <a:cubicBezTo>
                    <a:pt x="4980" y="499"/>
                    <a:pt x="4989" y="499"/>
                    <a:pt x="4998" y="499"/>
                  </a:cubicBezTo>
                  <a:cubicBezTo>
                    <a:pt x="5322" y="499"/>
                    <a:pt x="5322" y="0"/>
                    <a:pt x="4998" y="0"/>
                  </a:cubicBezTo>
                  <a:cubicBezTo>
                    <a:pt x="4989" y="0"/>
                    <a:pt x="4980" y="1"/>
                    <a:pt x="4971" y="2"/>
                  </a:cubicBezTo>
                  <a:lnTo>
                    <a:pt x="367" y="2"/>
                  </a:lnTo>
                  <a:cubicBezTo>
                    <a:pt x="357" y="1"/>
                    <a:pt x="347" y="0"/>
                    <a:pt x="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3"/>
            <p:cNvSpPr/>
            <p:nvPr/>
          </p:nvSpPr>
          <p:spPr>
            <a:xfrm>
              <a:off x="5680775" y="2887063"/>
              <a:ext cx="58700" cy="63625"/>
            </a:xfrm>
            <a:custGeom>
              <a:avLst/>
              <a:gdLst/>
              <a:ahLst/>
              <a:cxnLst/>
              <a:rect l="l" t="t" r="r" b="b"/>
              <a:pathLst>
                <a:path w="2348" h="2545" extrusionOk="0">
                  <a:moveTo>
                    <a:pt x="1851" y="498"/>
                  </a:moveTo>
                  <a:lnTo>
                    <a:pt x="1851" y="2048"/>
                  </a:lnTo>
                  <a:lnTo>
                    <a:pt x="512" y="2048"/>
                  </a:lnTo>
                  <a:lnTo>
                    <a:pt x="512" y="498"/>
                  </a:lnTo>
                  <a:close/>
                  <a:moveTo>
                    <a:pt x="234" y="1"/>
                  </a:moveTo>
                  <a:cubicBezTo>
                    <a:pt x="108" y="1"/>
                    <a:pt x="1" y="115"/>
                    <a:pt x="1" y="243"/>
                  </a:cubicBezTo>
                  <a:lnTo>
                    <a:pt x="1" y="2304"/>
                  </a:lnTo>
                  <a:cubicBezTo>
                    <a:pt x="1" y="2439"/>
                    <a:pt x="121" y="2545"/>
                    <a:pt x="257" y="2545"/>
                  </a:cubicBezTo>
                  <a:lnTo>
                    <a:pt x="2107" y="2545"/>
                  </a:lnTo>
                  <a:cubicBezTo>
                    <a:pt x="2243" y="2545"/>
                    <a:pt x="2348" y="2439"/>
                    <a:pt x="2348" y="2304"/>
                  </a:cubicBezTo>
                  <a:lnTo>
                    <a:pt x="2348" y="243"/>
                  </a:lnTo>
                  <a:cubicBezTo>
                    <a:pt x="2348" y="115"/>
                    <a:pt x="2254" y="1"/>
                    <a:pt x="2130" y="1"/>
                  </a:cubicBezTo>
                  <a:cubicBezTo>
                    <a:pt x="2123" y="1"/>
                    <a:pt x="2115" y="1"/>
                    <a:pt x="2107" y="2"/>
                  </a:cubicBezTo>
                  <a:lnTo>
                    <a:pt x="257" y="2"/>
                  </a:lnTo>
                  <a:cubicBezTo>
                    <a:pt x="249" y="1"/>
                    <a:pt x="241" y="1"/>
                    <a:pt x="2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3"/>
            <p:cNvSpPr/>
            <p:nvPr/>
          </p:nvSpPr>
          <p:spPr>
            <a:xfrm>
              <a:off x="5751500" y="2912688"/>
              <a:ext cx="132050" cy="12425"/>
            </a:xfrm>
            <a:custGeom>
              <a:avLst/>
              <a:gdLst/>
              <a:ahLst/>
              <a:cxnLst/>
              <a:rect l="l" t="t" r="r" b="b"/>
              <a:pathLst>
                <a:path w="5282" h="497" extrusionOk="0">
                  <a:moveTo>
                    <a:pt x="347" y="0"/>
                  </a:moveTo>
                  <a:cubicBezTo>
                    <a:pt x="0" y="0"/>
                    <a:pt x="0" y="497"/>
                    <a:pt x="347" y="497"/>
                  </a:cubicBezTo>
                  <a:lnTo>
                    <a:pt x="4951" y="497"/>
                  </a:lnTo>
                  <a:cubicBezTo>
                    <a:pt x="5282" y="497"/>
                    <a:pt x="5282" y="0"/>
                    <a:pt x="4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3"/>
            <p:cNvSpPr/>
            <p:nvPr/>
          </p:nvSpPr>
          <p:spPr>
            <a:xfrm>
              <a:off x="5751000" y="2780988"/>
              <a:ext cx="133075" cy="12500"/>
            </a:xfrm>
            <a:custGeom>
              <a:avLst/>
              <a:gdLst/>
              <a:ahLst/>
              <a:cxnLst/>
              <a:rect l="l" t="t" r="r" b="b"/>
              <a:pathLst>
                <a:path w="5323" h="500" extrusionOk="0">
                  <a:moveTo>
                    <a:pt x="338" y="1"/>
                  </a:moveTo>
                  <a:cubicBezTo>
                    <a:pt x="0" y="1"/>
                    <a:pt x="0" y="500"/>
                    <a:pt x="338" y="500"/>
                  </a:cubicBezTo>
                  <a:cubicBezTo>
                    <a:pt x="347" y="500"/>
                    <a:pt x="357" y="499"/>
                    <a:pt x="367" y="499"/>
                  </a:cubicBezTo>
                  <a:lnTo>
                    <a:pt x="4971" y="499"/>
                  </a:lnTo>
                  <a:cubicBezTo>
                    <a:pt x="4980" y="499"/>
                    <a:pt x="4989" y="500"/>
                    <a:pt x="4998" y="500"/>
                  </a:cubicBezTo>
                  <a:cubicBezTo>
                    <a:pt x="5322" y="500"/>
                    <a:pt x="5322" y="1"/>
                    <a:pt x="4998" y="1"/>
                  </a:cubicBezTo>
                  <a:cubicBezTo>
                    <a:pt x="4989" y="1"/>
                    <a:pt x="4980" y="1"/>
                    <a:pt x="4971" y="2"/>
                  </a:cubicBezTo>
                  <a:lnTo>
                    <a:pt x="367" y="2"/>
                  </a:lnTo>
                  <a:cubicBezTo>
                    <a:pt x="357" y="1"/>
                    <a:pt x="347" y="1"/>
                    <a:pt x="3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3"/>
            <p:cNvSpPr/>
            <p:nvPr/>
          </p:nvSpPr>
          <p:spPr>
            <a:xfrm>
              <a:off x="5751000" y="2859613"/>
              <a:ext cx="133075" cy="12500"/>
            </a:xfrm>
            <a:custGeom>
              <a:avLst/>
              <a:gdLst/>
              <a:ahLst/>
              <a:cxnLst/>
              <a:rect l="l" t="t" r="r" b="b"/>
              <a:pathLst>
                <a:path w="5323" h="500" extrusionOk="0">
                  <a:moveTo>
                    <a:pt x="338" y="0"/>
                  </a:moveTo>
                  <a:cubicBezTo>
                    <a:pt x="0" y="0"/>
                    <a:pt x="0" y="499"/>
                    <a:pt x="338" y="499"/>
                  </a:cubicBezTo>
                  <a:cubicBezTo>
                    <a:pt x="347" y="499"/>
                    <a:pt x="357" y="499"/>
                    <a:pt x="367" y="498"/>
                  </a:cubicBezTo>
                  <a:lnTo>
                    <a:pt x="4971" y="498"/>
                  </a:lnTo>
                  <a:cubicBezTo>
                    <a:pt x="4980" y="499"/>
                    <a:pt x="4989" y="499"/>
                    <a:pt x="4998" y="499"/>
                  </a:cubicBezTo>
                  <a:cubicBezTo>
                    <a:pt x="5322" y="499"/>
                    <a:pt x="5322" y="0"/>
                    <a:pt x="4998" y="0"/>
                  </a:cubicBezTo>
                  <a:cubicBezTo>
                    <a:pt x="4989" y="0"/>
                    <a:pt x="4980" y="1"/>
                    <a:pt x="4971" y="2"/>
                  </a:cubicBezTo>
                  <a:lnTo>
                    <a:pt x="367" y="2"/>
                  </a:lnTo>
                  <a:cubicBezTo>
                    <a:pt x="357" y="1"/>
                    <a:pt x="347" y="0"/>
                    <a:pt x="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3"/>
            <p:cNvSpPr/>
            <p:nvPr/>
          </p:nvSpPr>
          <p:spPr>
            <a:xfrm>
              <a:off x="5750975" y="2938238"/>
              <a:ext cx="133100" cy="12850"/>
            </a:xfrm>
            <a:custGeom>
              <a:avLst/>
              <a:gdLst/>
              <a:ahLst/>
              <a:cxnLst/>
              <a:rect l="l" t="t" r="r" b="b"/>
              <a:pathLst>
                <a:path w="5324" h="514" extrusionOk="0">
                  <a:moveTo>
                    <a:pt x="339" y="0"/>
                  </a:moveTo>
                  <a:cubicBezTo>
                    <a:pt x="1" y="0"/>
                    <a:pt x="1" y="514"/>
                    <a:pt x="339" y="514"/>
                  </a:cubicBezTo>
                  <a:cubicBezTo>
                    <a:pt x="348" y="514"/>
                    <a:pt x="358" y="514"/>
                    <a:pt x="368" y="513"/>
                  </a:cubicBezTo>
                  <a:lnTo>
                    <a:pt x="4972" y="513"/>
                  </a:lnTo>
                  <a:cubicBezTo>
                    <a:pt x="4981" y="514"/>
                    <a:pt x="4990" y="514"/>
                    <a:pt x="4999" y="514"/>
                  </a:cubicBezTo>
                  <a:cubicBezTo>
                    <a:pt x="5324" y="514"/>
                    <a:pt x="5324" y="0"/>
                    <a:pt x="4999" y="0"/>
                  </a:cubicBezTo>
                  <a:cubicBezTo>
                    <a:pt x="4990" y="0"/>
                    <a:pt x="4981" y="0"/>
                    <a:pt x="4972" y="1"/>
                  </a:cubicBezTo>
                  <a:lnTo>
                    <a:pt x="368" y="1"/>
                  </a:lnTo>
                  <a:cubicBezTo>
                    <a:pt x="358" y="0"/>
                    <a:pt x="348" y="0"/>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1" name="Google Shape;2781;p63"/>
          <p:cNvGrpSpPr/>
          <p:nvPr/>
        </p:nvGrpSpPr>
        <p:grpSpPr>
          <a:xfrm>
            <a:off x="7030070" y="1265314"/>
            <a:ext cx="428825" cy="429875"/>
            <a:chOff x="4788138" y="704538"/>
            <a:chExt cx="428825" cy="429875"/>
          </a:xfrm>
        </p:grpSpPr>
        <p:sp>
          <p:nvSpPr>
            <p:cNvPr id="2782" name="Google Shape;2782;p63"/>
            <p:cNvSpPr/>
            <p:nvPr/>
          </p:nvSpPr>
          <p:spPr>
            <a:xfrm>
              <a:off x="4788138" y="704538"/>
              <a:ext cx="428825" cy="429875"/>
            </a:xfrm>
            <a:custGeom>
              <a:avLst/>
              <a:gdLst/>
              <a:ahLst/>
              <a:cxnLst/>
              <a:rect l="l" t="t" r="r" b="b"/>
              <a:pathLst>
                <a:path w="17153" h="17195" extrusionOk="0">
                  <a:moveTo>
                    <a:pt x="5056" y="1291"/>
                  </a:moveTo>
                  <a:lnTo>
                    <a:pt x="5056" y="2194"/>
                  </a:lnTo>
                  <a:lnTo>
                    <a:pt x="2543" y="2194"/>
                  </a:lnTo>
                  <a:lnTo>
                    <a:pt x="2543" y="1291"/>
                  </a:lnTo>
                  <a:close/>
                  <a:moveTo>
                    <a:pt x="6816" y="1682"/>
                  </a:moveTo>
                  <a:lnTo>
                    <a:pt x="6816" y="2194"/>
                  </a:lnTo>
                  <a:lnTo>
                    <a:pt x="5552" y="2194"/>
                  </a:lnTo>
                  <a:lnTo>
                    <a:pt x="5552" y="1682"/>
                  </a:lnTo>
                  <a:close/>
                  <a:moveTo>
                    <a:pt x="9840" y="1291"/>
                  </a:moveTo>
                  <a:lnTo>
                    <a:pt x="9840" y="2194"/>
                  </a:lnTo>
                  <a:lnTo>
                    <a:pt x="7328" y="2194"/>
                  </a:lnTo>
                  <a:lnTo>
                    <a:pt x="7328" y="1291"/>
                  </a:lnTo>
                  <a:close/>
                  <a:moveTo>
                    <a:pt x="11601" y="1682"/>
                  </a:moveTo>
                  <a:lnTo>
                    <a:pt x="11601" y="2194"/>
                  </a:lnTo>
                  <a:lnTo>
                    <a:pt x="10337" y="2194"/>
                  </a:lnTo>
                  <a:lnTo>
                    <a:pt x="10337" y="1682"/>
                  </a:lnTo>
                  <a:close/>
                  <a:moveTo>
                    <a:pt x="14625" y="1291"/>
                  </a:moveTo>
                  <a:lnTo>
                    <a:pt x="14625" y="2194"/>
                  </a:lnTo>
                  <a:lnTo>
                    <a:pt x="12112" y="2194"/>
                  </a:lnTo>
                  <a:lnTo>
                    <a:pt x="12112" y="1291"/>
                  </a:lnTo>
                  <a:close/>
                  <a:moveTo>
                    <a:pt x="6816" y="11808"/>
                  </a:moveTo>
                  <a:lnTo>
                    <a:pt x="6816" y="12304"/>
                  </a:lnTo>
                  <a:lnTo>
                    <a:pt x="4304" y="12304"/>
                  </a:lnTo>
                  <a:lnTo>
                    <a:pt x="4304" y="11808"/>
                  </a:lnTo>
                  <a:close/>
                  <a:moveTo>
                    <a:pt x="12850" y="11808"/>
                  </a:moveTo>
                  <a:lnTo>
                    <a:pt x="12850" y="12304"/>
                  </a:lnTo>
                  <a:lnTo>
                    <a:pt x="10337" y="12304"/>
                  </a:lnTo>
                  <a:lnTo>
                    <a:pt x="10337" y="11808"/>
                  </a:lnTo>
                  <a:close/>
                  <a:moveTo>
                    <a:pt x="3794" y="1"/>
                  </a:moveTo>
                  <a:cubicBezTo>
                    <a:pt x="3660" y="1"/>
                    <a:pt x="3529" y="95"/>
                    <a:pt x="3551" y="283"/>
                  </a:cubicBezTo>
                  <a:lnTo>
                    <a:pt x="3551" y="779"/>
                  </a:lnTo>
                  <a:lnTo>
                    <a:pt x="2303" y="779"/>
                  </a:lnTo>
                  <a:cubicBezTo>
                    <a:pt x="2152" y="779"/>
                    <a:pt x="2047" y="885"/>
                    <a:pt x="2047" y="1035"/>
                  </a:cubicBezTo>
                  <a:lnTo>
                    <a:pt x="2047" y="1186"/>
                  </a:lnTo>
                  <a:lnTo>
                    <a:pt x="1264" y="1186"/>
                  </a:lnTo>
                  <a:cubicBezTo>
                    <a:pt x="572" y="1186"/>
                    <a:pt x="1" y="1742"/>
                    <a:pt x="1" y="2434"/>
                  </a:cubicBezTo>
                  <a:lnTo>
                    <a:pt x="1" y="10559"/>
                  </a:lnTo>
                  <a:cubicBezTo>
                    <a:pt x="1" y="11251"/>
                    <a:pt x="572" y="11823"/>
                    <a:pt x="1264" y="11823"/>
                  </a:cubicBezTo>
                  <a:lnTo>
                    <a:pt x="3807" y="11823"/>
                  </a:lnTo>
                  <a:lnTo>
                    <a:pt x="3807" y="12575"/>
                  </a:lnTo>
                  <a:cubicBezTo>
                    <a:pt x="3807" y="12711"/>
                    <a:pt x="3912" y="12816"/>
                    <a:pt x="4063" y="12816"/>
                  </a:cubicBezTo>
                  <a:lnTo>
                    <a:pt x="6816" y="12816"/>
                  </a:lnTo>
                  <a:lnTo>
                    <a:pt x="6816" y="13854"/>
                  </a:lnTo>
                  <a:cubicBezTo>
                    <a:pt x="6801" y="14035"/>
                    <a:pt x="6937" y="14125"/>
                    <a:pt x="7072" y="14125"/>
                  </a:cubicBezTo>
                  <a:cubicBezTo>
                    <a:pt x="7207" y="14125"/>
                    <a:pt x="7343" y="14035"/>
                    <a:pt x="7328" y="13854"/>
                  </a:cubicBezTo>
                  <a:lnTo>
                    <a:pt x="7328" y="11808"/>
                  </a:lnTo>
                  <a:lnTo>
                    <a:pt x="9840" y="11808"/>
                  </a:lnTo>
                  <a:lnTo>
                    <a:pt x="9840" y="16683"/>
                  </a:lnTo>
                  <a:lnTo>
                    <a:pt x="7328" y="16683"/>
                  </a:lnTo>
                  <a:lnTo>
                    <a:pt x="7328" y="14952"/>
                  </a:lnTo>
                  <a:cubicBezTo>
                    <a:pt x="7343" y="14764"/>
                    <a:pt x="7207" y="14670"/>
                    <a:pt x="7072" y="14670"/>
                  </a:cubicBezTo>
                  <a:cubicBezTo>
                    <a:pt x="6937" y="14670"/>
                    <a:pt x="6801" y="14764"/>
                    <a:pt x="6816" y="14952"/>
                  </a:cubicBezTo>
                  <a:lnTo>
                    <a:pt x="6816" y="16683"/>
                  </a:lnTo>
                  <a:lnTo>
                    <a:pt x="5567" y="16683"/>
                  </a:lnTo>
                  <a:cubicBezTo>
                    <a:pt x="5221" y="16683"/>
                    <a:pt x="5221" y="17194"/>
                    <a:pt x="5567" y="17194"/>
                  </a:cubicBezTo>
                  <a:lnTo>
                    <a:pt x="11601" y="17194"/>
                  </a:lnTo>
                  <a:cubicBezTo>
                    <a:pt x="11932" y="17194"/>
                    <a:pt x="11932" y="16683"/>
                    <a:pt x="11601" y="16683"/>
                  </a:cubicBezTo>
                  <a:lnTo>
                    <a:pt x="10337" y="16683"/>
                  </a:lnTo>
                  <a:lnTo>
                    <a:pt x="10337" y="12816"/>
                  </a:lnTo>
                  <a:lnTo>
                    <a:pt x="13105" y="12816"/>
                  </a:lnTo>
                  <a:cubicBezTo>
                    <a:pt x="13241" y="12816"/>
                    <a:pt x="13361" y="12711"/>
                    <a:pt x="13361" y="12560"/>
                  </a:cubicBezTo>
                  <a:lnTo>
                    <a:pt x="13361" y="11808"/>
                  </a:lnTo>
                  <a:lnTo>
                    <a:pt x="14189" y="11808"/>
                  </a:lnTo>
                  <a:cubicBezTo>
                    <a:pt x="14198" y="11809"/>
                    <a:pt x="14208" y="11809"/>
                    <a:pt x="14217" y="11809"/>
                  </a:cubicBezTo>
                  <a:cubicBezTo>
                    <a:pt x="14541" y="11809"/>
                    <a:pt x="14541" y="11310"/>
                    <a:pt x="14217" y="11310"/>
                  </a:cubicBezTo>
                  <a:cubicBezTo>
                    <a:pt x="14208" y="11310"/>
                    <a:pt x="14198" y="11311"/>
                    <a:pt x="14189" y="11311"/>
                  </a:cubicBezTo>
                  <a:lnTo>
                    <a:pt x="1264" y="11311"/>
                  </a:lnTo>
                  <a:cubicBezTo>
                    <a:pt x="843" y="11311"/>
                    <a:pt x="512" y="10980"/>
                    <a:pt x="512" y="10559"/>
                  </a:cubicBezTo>
                  <a:lnTo>
                    <a:pt x="512" y="2434"/>
                  </a:lnTo>
                  <a:cubicBezTo>
                    <a:pt x="512" y="2028"/>
                    <a:pt x="843" y="1682"/>
                    <a:pt x="1264" y="1682"/>
                  </a:cubicBezTo>
                  <a:lnTo>
                    <a:pt x="2032" y="1682"/>
                  </a:lnTo>
                  <a:lnTo>
                    <a:pt x="2032" y="2194"/>
                  </a:lnTo>
                  <a:lnTo>
                    <a:pt x="1264" y="2194"/>
                  </a:lnTo>
                  <a:cubicBezTo>
                    <a:pt x="1114" y="2194"/>
                    <a:pt x="1009" y="2299"/>
                    <a:pt x="1009" y="2449"/>
                  </a:cubicBezTo>
                  <a:lnTo>
                    <a:pt x="1009" y="4074"/>
                  </a:lnTo>
                  <a:cubicBezTo>
                    <a:pt x="1024" y="4225"/>
                    <a:pt x="1140" y="4300"/>
                    <a:pt x="1257" y="4300"/>
                  </a:cubicBezTo>
                  <a:cubicBezTo>
                    <a:pt x="1373" y="4300"/>
                    <a:pt x="1490" y="4225"/>
                    <a:pt x="1505" y="4074"/>
                  </a:cubicBezTo>
                  <a:lnTo>
                    <a:pt x="1505" y="2690"/>
                  </a:lnTo>
                  <a:lnTo>
                    <a:pt x="15648" y="2690"/>
                  </a:lnTo>
                  <a:lnTo>
                    <a:pt x="15648" y="10303"/>
                  </a:lnTo>
                  <a:lnTo>
                    <a:pt x="1505" y="10303"/>
                  </a:lnTo>
                  <a:lnTo>
                    <a:pt x="1505" y="5173"/>
                  </a:lnTo>
                  <a:cubicBezTo>
                    <a:pt x="1490" y="5015"/>
                    <a:pt x="1373" y="4936"/>
                    <a:pt x="1257" y="4936"/>
                  </a:cubicBezTo>
                  <a:cubicBezTo>
                    <a:pt x="1140" y="4936"/>
                    <a:pt x="1024" y="5015"/>
                    <a:pt x="1009" y="5173"/>
                  </a:cubicBezTo>
                  <a:lnTo>
                    <a:pt x="1009" y="10559"/>
                  </a:lnTo>
                  <a:cubicBezTo>
                    <a:pt x="1009" y="10694"/>
                    <a:pt x="1114" y="10815"/>
                    <a:pt x="1264" y="10815"/>
                  </a:cubicBezTo>
                  <a:lnTo>
                    <a:pt x="15904" y="10815"/>
                  </a:lnTo>
                  <a:cubicBezTo>
                    <a:pt x="16039" y="10815"/>
                    <a:pt x="16160" y="10694"/>
                    <a:pt x="16160" y="10559"/>
                  </a:cubicBezTo>
                  <a:lnTo>
                    <a:pt x="16160" y="2434"/>
                  </a:lnTo>
                  <a:cubicBezTo>
                    <a:pt x="16160" y="2299"/>
                    <a:pt x="16039" y="2194"/>
                    <a:pt x="15904" y="2194"/>
                  </a:cubicBezTo>
                  <a:lnTo>
                    <a:pt x="15122" y="2194"/>
                  </a:lnTo>
                  <a:lnTo>
                    <a:pt x="15122" y="1682"/>
                  </a:lnTo>
                  <a:lnTo>
                    <a:pt x="15904" y="1682"/>
                  </a:lnTo>
                  <a:cubicBezTo>
                    <a:pt x="16325" y="1682"/>
                    <a:pt x="16656" y="2028"/>
                    <a:pt x="16656" y="2434"/>
                  </a:cubicBezTo>
                  <a:lnTo>
                    <a:pt x="16656" y="10559"/>
                  </a:lnTo>
                  <a:cubicBezTo>
                    <a:pt x="16656" y="10980"/>
                    <a:pt x="16325" y="11311"/>
                    <a:pt x="15904" y="11311"/>
                  </a:cubicBezTo>
                  <a:lnTo>
                    <a:pt x="15272" y="11311"/>
                  </a:lnTo>
                  <a:cubicBezTo>
                    <a:pt x="15263" y="11311"/>
                    <a:pt x="15253" y="11310"/>
                    <a:pt x="15244" y="11310"/>
                  </a:cubicBezTo>
                  <a:cubicBezTo>
                    <a:pt x="14920" y="11310"/>
                    <a:pt x="14920" y="11809"/>
                    <a:pt x="15244" y="11809"/>
                  </a:cubicBezTo>
                  <a:cubicBezTo>
                    <a:pt x="15253" y="11809"/>
                    <a:pt x="15263" y="11809"/>
                    <a:pt x="15272" y="11808"/>
                  </a:cubicBezTo>
                  <a:lnTo>
                    <a:pt x="15904" y="11808"/>
                  </a:lnTo>
                  <a:cubicBezTo>
                    <a:pt x="16596" y="11808"/>
                    <a:pt x="17153" y="11251"/>
                    <a:pt x="17153" y="10559"/>
                  </a:cubicBezTo>
                  <a:lnTo>
                    <a:pt x="17153" y="2434"/>
                  </a:lnTo>
                  <a:cubicBezTo>
                    <a:pt x="17153" y="1742"/>
                    <a:pt x="16596" y="1186"/>
                    <a:pt x="15904" y="1186"/>
                  </a:cubicBezTo>
                  <a:lnTo>
                    <a:pt x="15122" y="1186"/>
                  </a:lnTo>
                  <a:lnTo>
                    <a:pt x="15122" y="1035"/>
                  </a:lnTo>
                  <a:cubicBezTo>
                    <a:pt x="15122" y="900"/>
                    <a:pt x="15016" y="779"/>
                    <a:pt x="14881" y="779"/>
                  </a:cubicBezTo>
                  <a:lnTo>
                    <a:pt x="13617" y="779"/>
                  </a:lnTo>
                  <a:lnTo>
                    <a:pt x="13617" y="283"/>
                  </a:lnTo>
                  <a:cubicBezTo>
                    <a:pt x="13632" y="95"/>
                    <a:pt x="13497" y="1"/>
                    <a:pt x="13363" y="1"/>
                  </a:cubicBezTo>
                  <a:cubicBezTo>
                    <a:pt x="13230" y="1"/>
                    <a:pt x="13098" y="95"/>
                    <a:pt x="13120" y="283"/>
                  </a:cubicBezTo>
                  <a:lnTo>
                    <a:pt x="13120" y="779"/>
                  </a:lnTo>
                  <a:lnTo>
                    <a:pt x="11857" y="779"/>
                  </a:lnTo>
                  <a:cubicBezTo>
                    <a:pt x="11721" y="779"/>
                    <a:pt x="11601" y="885"/>
                    <a:pt x="11601" y="1035"/>
                  </a:cubicBezTo>
                  <a:lnTo>
                    <a:pt x="11601" y="1186"/>
                  </a:lnTo>
                  <a:lnTo>
                    <a:pt x="10337" y="1186"/>
                  </a:lnTo>
                  <a:lnTo>
                    <a:pt x="10337" y="1035"/>
                  </a:lnTo>
                  <a:cubicBezTo>
                    <a:pt x="10337" y="900"/>
                    <a:pt x="10232" y="779"/>
                    <a:pt x="10096" y="779"/>
                  </a:cubicBezTo>
                  <a:lnTo>
                    <a:pt x="8832" y="779"/>
                  </a:lnTo>
                  <a:lnTo>
                    <a:pt x="8832" y="283"/>
                  </a:lnTo>
                  <a:cubicBezTo>
                    <a:pt x="8847" y="95"/>
                    <a:pt x="8712" y="1"/>
                    <a:pt x="8579" y="1"/>
                  </a:cubicBezTo>
                  <a:cubicBezTo>
                    <a:pt x="8445" y="1"/>
                    <a:pt x="8313" y="95"/>
                    <a:pt x="8336" y="283"/>
                  </a:cubicBezTo>
                  <a:lnTo>
                    <a:pt x="8336" y="779"/>
                  </a:lnTo>
                  <a:lnTo>
                    <a:pt x="7072" y="779"/>
                  </a:lnTo>
                  <a:cubicBezTo>
                    <a:pt x="6937" y="779"/>
                    <a:pt x="6816" y="885"/>
                    <a:pt x="6816" y="1035"/>
                  </a:cubicBezTo>
                  <a:lnTo>
                    <a:pt x="6816" y="1186"/>
                  </a:lnTo>
                  <a:lnTo>
                    <a:pt x="5552" y="1186"/>
                  </a:lnTo>
                  <a:lnTo>
                    <a:pt x="5552" y="1035"/>
                  </a:lnTo>
                  <a:cubicBezTo>
                    <a:pt x="5552" y="900"/>
                    <a:pt x="5447" y="779"/>
                    <a:pt x="5312" y="779"/>
                  </a:cubicBezTo>
                  <a:lnTo>
                    <a:pt x="4048" y="779"/>
                  </a:lnTo>
                  <a:lnTo>
                    <a:pt x="4048" y="283"/>
                  </a:lnTo>
                  <a:cubicBezTo>
                    <a:pt x="4063" y="95"/>
                    <a:pt x="3927" y="1"/>
                    <a:pt x="37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3"/>
            <p:cNvSpPr/>
            <p:nvPr/>
          </p:nvSpPr>
          <p:spPr>
            <a:xfrm>
              <a:off x="4888688" y="787113"/>
              <a:ext cx="170675" cy="163725"/>
            </a:xfrm>
            <a:custGeom>
              <a:avLst/>
              <a:gdLst/>
              <a:ahLst/>
              <a:cxnLst/>
              <a:rect l="l" t="t" r="r" b="b"/>
              <a:pathLst>
                <a:path w="6827" h="6549" extrusionOk="0">
                  <a:moveTo>
                    <a:pt x="3140" y="2035"/>
                  </a:moveTo>
                  <a:lnTo>
                    <a:pt x="3140" y="3705"/>
                  </a:lnTo>
                  <a:lnTo>
                    <a:pt x="1876" y="3705"/>
                  </a:lnTo>
                  <a:cubicBezTo>
                    <a:pt x="1410" y="3705"/>
                    <a:pt x="1034" y="3329"/>
                    <a:pt x="1034" y="2863"/>
                  </a:cubicBezTo>
                  <a:cubicBezTo>
                    <a:pt x="1034" y="2411"/>
                    <a:pt x="1410" y="2035"/>
                    <a:pt x="1876" y="2035"/>
                  </a:cubicBezTo>
                  <a:close/>
                  <a:moveTo>
                    <a:pt x="5322" y="1102"/>
                  </a:moveTo>
                  <a:lnTo>
                    <a:pt x="5322" y="4638"/>
                  </a:lnTo>
                  <a:lnTo>
                    <a:pt x="3652" y="3811"/>
                  </a:lnTo>
                  <a:lnTo>
                    <a:pt x="3652" y="1945"/>
                  </a:lnTo>
                  <a:lnTo>
                    <a:pt x="5322" y="1102"/>
                  </a:lnTo>
                  <a:close/>
                  <a:moveTo>
                    <a:pt x="6074" y="500"/>
                  </a:moveTo>
                  <a:cubicBezTo>
                    <a:pt x="6225" y="500"/>
                    <a:pt x="6330" y="621"/>
                    <a:pt x="6330" y="756"/>
                  </a:cubicBezTo>
                  <a:lnTo>
                    <a:pt x="6330" y="4999"/>
                  </a:lnTo>
                  <a:cubicBezTo>
                    <a:pt x="6315" y="5150"/>
                    <a:pt x="6195" y="5225"/>
                    <a:pt x="6076" y="5225"/>
                  </a:cubicBezTo>
                  <a:cubicBezTo>
                    <a:pt x="5958" y="5225"/>
                    <a:pt x="5841" y="5150"/>
                    <a:pt x="5834" y="4999"/>
                  </a:cubicBezTo>
                  <a:lnTo>
                    <a:pt x="5834" y="771"/>
                  </a:lnTo>
                  <a:cubicBezTo>
                    <a:pt x="5834" y="621"/>
                    <a:pt x="5939" y="516"/>
                    <a:pt x="6074" y="516"/>
                  </a:cubicBezTo>
                  <a:lnTo>
                    <a:pt x="6074" y="500"/>
                  </a:lnTo>
                  <a:close/>
                  <a:moveTo>
                    <a:pt x="2629" y="4217"/>
                  </a:moveTo>
                  <a:lnTo>
                    <a:pt x="2629" y="5767"/>
                  </a:lnTo>
                  <a:cubicBezTo>
                    <a:pt x="2621" y="5932"/>
                    <a:pt x="2493" y="6015"/>
                    <a:pt x="2364" y="6015"/>
                  </a:cubicBezTo>
                  <a:cubicBezTo>
                    <a:pt x="2234" y="6015"/>
                    <a:pt x="2102" y="5932"/>
                    <a:pt x="2087" y="5767"/>
                  </a:cubicBezTo>
                  <a:lnTo>
                    <a:pt x="2087" y="4217"/>
                  </a:lnTo>
                  <a:close/>
                  <a:moveTo>
                    <a:pt x="6057" y="0"/>
                  </a:moveTo>
                  <a:cubicBezTo>
                    <a:pt x="5763" y="0"/>
                    <a:pt x="5470" y="163"/>
                    <a:pt x="5352" y="516"/>
                  </a:cubicBezTo>
                  <a:lnTo>
                    <a:pt x="3321" y="1539"/>
                  </a:lnTo>
                  <a:lnTo>
                    <a:pt x="1861" y="1539"/>
                  </a:lnTo>
                  <a:cubicBezTo>
                    <a:pt x="1856" y="1539"/>
                    <a:pt x="1851" y="1539"/>
                    <a:pt x="1846" y="1539"/>
                  </a:cubicBezTo>
                  <a:cubicBezTo>
                    <a:pt x="235" y="1539"/>
                    <a:pt x="1" y="3857"/>
                    <a:pt x="1576" y="4187"/>
                  </a:cubicBezTo>
                  <a:lnTo>
                    <a:pt x="1576" y="5767"/>
                  </a:lnTo>
                  <a:cubicBezTo>
                    <a:pt x="1576" y="6203"/>
                    <a:pt x="1922" y="6549"/>
                    <a:pt x="2358" y="6549"/>
                  </a:cubicBezTo>
                  <a:cubicBezTo>
                    <a:pt x="2794" y="6549"/>
                    <a:pt x="3140" y="6203"/>
                    <a:pt x="3140" y="5767"/>
                  </a:cubicBezTo>
                  <a:lnTo>
                    <a:pt x="3140" y="4217"/>
                  </a:lnTo>
                  <a:lnTo>
                    <a:pt x="3321" y="4217"/>
                  </a:lnTo>
                  <a:lnTo>
                    <a:pt x="5352" y="5240"/>
                  </a:lnTo>
                  <a:cubicBezTo>
                    <a:pt x="5470" y="5594"/>
                    <a:pt x="5765" y="5756"/>
                    <a:pt x="6060" y="5756"/>
                  </a:cubicBezTo>
                  <a:cubicBezTo>
                    <a:pt x="6443" y="5756"/>
                    <a:pt x="6827" y="5483"/>
                    <a:pt x="6827" y="4999"/>
                  </a:cubicBezTo>
                  <a:lnTo>
                    <a:pt x="6827" y="771"/>
                  </a:lnTo>
                  <a:cubicBezTo>
                    <a:pt x="6827" y="277"/>
                    <a:pt x="6441" y="0"/>
                    <a:pt x="6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3"/>
            <p:cNvSpPr/>
            <p:nvPr/>
          </p:nvSpPr>
          <p:spPr>
            <a:xfrm>
              <a:off x="5068363" y="801313"/>
              <a:ext cx="35775" cy="32925"/>
            </a:xfrm>
            <a:custGeom>
              <a:avLst/>
              <a:gdLst/>
              <a:ahLst/>
              <a:cxnLst/>
              <a:rect l="l" t="t" r="r" b="b"/>
              <a:pathLst>
                <a:path w="1431" h="1317" extrusionOk="0">
                  <a:moveTo>
                    <a:pt x="1152" y="0"/>
                  </a:moveTo>
                  <a:cubicBezTo>
                    <a:pt x="1088" y="0"/>
                    <a:pt x="1024" y="23"/>
                    <a:pt x="979" y="68"/>
                  </a:cubicBezTo>
                  <a:lnTo>
                    <a:pt x="166" y="880"/>
                  </a:lnTo>
                  <a:cubicBezTo>
                    <a:pt x="1" y="1046"/>
                    <a:pt x="106" y="1317"/>
                    <a:pt x="332" y="1317"/>
                  </a:cubicBezTo>
                  <a:cubicBezTo>
                    <a:pt x="407" y="1317"/>
                    <a:pt x="467" y="1287"/>
                    <a:pt x="527" y="1241"/>
                  </a:cubicBezTo>
                  <a:lnTo>
                    <a:pt x="1340" y="429"/>
                  </a:lnTo>
                  <a:cubicBezTo>
                    <a:pt x="1430" y="324"/>
                    <a:pt x="1430" y="173"/>
                    <a:pt x="1340" y="68"/>
                  </a:cubicBezTo>
                  <a:lnTo>
                    <a:pt x="1325" y="68"/>
                  </a:lnTo>
                  <a:cubicBezTo>
                    <a:pt x="1280" y="23"/>
                    <a:pt x="1216" y="0"/>
                    <a:pt x="1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3"/>
            <p:cNvSpPr/>
            <p:nvPr/>
          </p:nvSpPr>
          <p:spPr>
            <a:xfrm>
              <a:off x="5067888" y="884138"/>
              <a:ext cx="36250" cy="33225"/>
            </a:xfrm>
            <a:custGeom>
              <a:avLst/>
              <a:gdLst/>
              <a:ahLst/>
              <a:cxnLst/>
              <a:rect l="l" t="t" r="r" b="b"/>
              <a:pathLst>
                <a:path w="1450" h="1329" extrusionOk="0">
                  <a:moveTo>
                    <a:pt x="368" y="1"/>
                  </a:moveTo>
                  <a:cubicBezTo>
                    <a:pt x="170" y="1"/>
                    <a:pt x="0" y="256"/>
                    <a:pt x="185" y="441"/>
                  </a:cubicBezTo>
                  <a:lnTo>
                    <a:pt x="998" y="1254"/>
                  </a:lnTo>
                  <a:cubicBezTo>
                    <a:pt x="1043" y="1299"/>
                    <a:pt x="1103" y="1329"/>
                    <a:pt x="1178" y="1329"/>
                  </a:cubicBezTo>
                  <a:cubicBezTo>
                    <a:pt x="1238" y="1329"/>
                    <a:pt x="1314" y="1299"/>
                    <a:pt x="1359" y="1254"/>
                  </a:cubicBezTo>
                  <a:cubicBezTo>
                    <a:pt x="1449" y="1163"/>
                    <a:pt x="1449" y="998"/>
                    <a:pt x="1359" y="893"/>
                  </a:cubicBezTo>
                  <a:lnTo>
                    <a:pt x="546" y="80"/>
                  </a:lnTo>
                  <a:cubicBezTo>
                    <a:pt x="490" y="24"/>
                    <a:pt x="428"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3"/>
            <p:cNvSpPr/>
            <p:nvPr/>
          </p:nvSpPr>
          <p:spPr>
            <a:xfrm>
              <a:off x="5067838" y="852613"/>
              <a:ext cx="38300" cy="12875"/>
            </a:xfrm>
            <a:custGeom>
              <a:avLst/>
              <a:gdLst/>
              <a:ahLst/>
              <a:cxnLst/>
              <a:rect l="l" t="t" r="r" b="b"/>
              <a:pathLst>
                <a:path w="1532" h="515" extrusionOk="0">
                  <a:moveTo>
                    <a:pt x="326" y="1"/>
                  </a:moveTo>
                  <a:cubicBezTo>
                    <a:pt x="1" y="1"/>
                    <a:pt x="1" y="515"/>
                    <a:pt x="326" y="515"/>
                  </a:cubicBezTo>
                  <a:cubicBezTo>
                    <a:pt x="334" y="515"/>
                    <a:pt x="343" y="514"/>
                    <a:pt x="353" y="514"/>
                  </a:cubicBezTo>
                  <a:lnTo>
                    <a:pt x="1165" y="514"/>
                  </a:lnTo>
                  <a:cubicBezTo>
                    <a:pt x="1175" y="514"/>
                    <a:pt x="1184" y="515"/>
                    <a:pt x="1193" y="515"/>
                  </a:cubicBezTo>
                  <a:cubicBezTo>
                    <a:pt x="1532" y="515"/>
                    <a:pt x="1532" y="1"/>
                    <a:pt x="1193" y="1"/>
                  </a:cubicBezTo>
                  <a:cubicBezTo>
                    <a:pt x="1184" y="1"/>
                    <a:pt x="1175" y="1"/>
                    <a:pt x="1165" y="2"/>
                  </a:cubicBezTo>
                  <a:lnTo>
                    <a:pt x="353" y="2"/>
                  </a:lnTo>
                  <a:cubicBezTo>
                    <a:pt x="343" y="1"/>
                    <a:pt x="334" y="1"/>
                    <a:pt x="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7" name="Google Shape;2787;p63"/>
          <p:cNvGrpSpPr/>
          <p:nvPr/>
        </p:nvGrpSpPr>
        <p:grpSpPr>
          <a:xfrm>
            <a:off x="4358739" y="1266202"/>
            <a:ext cx="429575" cy="428100"/>
            <a:chOff x="2689619" y="705575"/>
            <a:chExt cx="429575" cy="428100"/>
          </a:xfrm>
        </p:grpSpPr>
        <p:sp>
          <p:nvSpPr>
            <p:cNvPr id="2788" name="Google Shape;2788;p63"/>
            <p:cNvSpPr/>
            <p:nvPr/>
          </p:nvSpPr>
          <p:spPr>
            <a:xfrm>
              <a:off x="2689619" y="705575"/>
              <a:ext cx="429575" cy="428100"/>
            </a:xfrm>
            <a:custGeom>
              <a:avLst/>
              <a:gdLst/>
              <a:ahLst/>
              <a:cxnLst/>
              <a:rect l="l" t="t" r="r" b="b"/>
              <a:pathLst>
                <a:path w="17183" h="17124" extrusionOk="0">
                  <a:moveTo>
                    <a:pt x="12142" y="858"/>
                  </a:moveTo>
                  <a:lnTo>
                    <a:pt x="13180" y="1911"/>
                  </a:lnTo>
                  <a:lnTo>
                    <a:pt x="12142" y="1911"/>
                  </a:lnTo>
                  <a:lnTo>
                    <a:pt x="12142" y="858"/>
                  </a:lnTo>
                  <a:close/>
                  <a:moveTo>
                    <a:pt x="3145" y="3927"/>
                  </a:moveTo>
                  <a:lnTo>
                    <a:pt x="3145" y="6124"/>
                  </a:lnTo>
                  <a:lnTo>
                    <a:pt x="1565" y="6124"/>
                  </a:lnTo>
                  <a:lnTo>
                    <a:pt x="1565" y="3927"/>
                  </a:lnTo>
                  <a:close/>
                  <a:moveTo>
                    <a:pt x="15633" y="3927"/>
                  </a:moveTo>
                  <a:lnTo>
                    <a:pt x="15633" y="6124"/>
                  </a:lnTo>
                  <a:lnTo>
                    <a:pt x="14038" y="6124"/>
                  </a:lnTo>
                  <a:lnTo>
                    <a:pt x="14038" y="3927"/>
                  </a:lnTo>
                  <a:close/>
                  <a:moveTo>
                    <a:pt x="11631" y="512"/>
                  </a:moveTo>
                  <a:lnTo>
                    <a:pt x="11631" y="2167"/>
                  </a:lnTo>
                  <a:cubicBezTo>
                    <a:pt x="11631" y="2302"/>
                    <a:pt x="11751" y="2407"/>
                    <a:pt x="11886" y="2407"/>
                  </a:cubicBezTo>
                  <a:lnTo>
                    <a:pt x="13541" y="2407"/>
                  </a:lnTo>
                  <a:lnTo>
                    <a:pt x="13541" y="6124"/>
                  </a:lnTo>
                  <a:lnTo>
                    <a:pt x="9148" y="6124"/>
                  </a:lnTo>
                  <a:cubicBezTo>
                    <a:pt x="8847" y="6139"/>
                    <a:pt x="8847" y="6590"/>
                    <a:pt x="9148" y="6620"/>
                  </a:cubicBezTo>
                  <a:lnTo>
                    <a:pt x="9344" y="6620"/>
                  </a:lnTo>
                  <a:lnTo>
                    <a:pt x="10562" y="8561"/>
                  </a:lnTo>
                  <a:cubicBezTo>
                    <a:pt x="10457" y="8832"/>
                    <a:pt x="9690" y="9103"/>
                    <a:pt x="8591" y="9103"/>
                  </a:cubicBezTo>
                  <a:cubicBezTo>
                    <a:pt x="7478" y="9103"/>
                    <a:pt x="6711" y="8832"/>
                    <a:pt x="6620" y="8561"/>
                  </a:cubicBezTo>
                  <a:lnTo>
                    <a:pt x="7839" y="6620"/>
                  </a:lnTo>
                  <a:lnTo>
                    <a:pt x="8050" y="6620"/>
                  </a:lnTo>
                  <a:cubicBezTo>
                    <a:pt x="8059" y="6621"/>
                    <a:pt x="8069" y="6621"/>
                    <a:pt x="8078" y="6621"/>
                  </a:cubicBezTo>
                  <a:cubicBezTo>
                    <a:pt x="8402" y="6621"/>
                    <a:pt x="8402" y="6123"/>
                    <a:pt x="8078" y="6123"/>
                  </a:cubicBezTo>
                  <a:cubicBezTo>
                    <a:pt x="8069" y="6123"/>
                    <a:pt x="8059" y="6123"/>
                    <a:pt x="8050" y="6124"/>
                  </a:cubicBezTo>
                  <a:lnTo>
                    <a:pt x="3641" y="6124"/>
                  </a:lnTo>
                  <a:lnTo>
                    <a:pt x="3656" y="512"/>
                  </a:lnTo>
                  <a:close/>
                  <a:moveTo>
                    <a:pt x="1053" y="6620"/>
                  </a:moveTo>
                  <a:lnTo>
                    <a:pt x="1053" y="10141"/>
                  </a:lnTo>
                  <a:lnTo>
                    <a:pt x="512" y="10141"/>
                  </a:lnTo>
                  <a:lnTo>
                    <a:pt x="512" y="6620"/>
                  </a:lnTo>
                  <a:close/>
                  <a:moveTo>
                    <a:pt x="15633" y="6620"/>
                  </a:moveTo>
                  <a:lnTo>
                    <a:pt x="15633" y="10141"/>
                  </a:lnTo>
                  <a:lnTo>
                    <a:pt x="1565" y="10141"/>
                  </a:lnTo>
                  <a:lnTo>
                    <a:pt x="1565" y="6620"/>
                  </a:lnTo>
                  <a:lnTo>
                    <a:pt x="7252" y="6620"/>
                  </a:lnTo>
                  <a:lnTo>
                    <a:pt x="6154" y="8366"/>
                  </a:lnTo>
                  <a:cubicBezTo>
                    <a:pt x="6124" y="8396"/>
                    <a:pt x="6109" y="8441"/>
                    <a:pt x="6109" y="8501"/>
                  </a:cubicBezTo>
                  <a:cubicBezTo>
                    <a:pt x="6109" y="8757"/>
                    <a:pt x="6259" y="9133"/>
                    <a:pt x="6981" y="9374"/>
                  </a:cubicBezTo>
                  <a:cubicBezTo>
                    <a:pt x="7450" y="9525"/>
                    <a:pt x="7945" y="9601"/>
                    <a:pt x="8453" y="9601"/>
                  </a:cubicBezTo>
                  <a:cubicBezTo>
                    <a:pt x="8499" y="9601"/>
                    <a:pt x="8545" y="9601"/>
                    <a:pt x="8591" y="9599"/>
                  </a:cubicBezTo>
                  <a:cubicBezTo>
                    <a:pt x="9735" y="9599"/>
                    <a:pt x="11074" y="9313"/>
                    <a:pt x="11074" y="8501"/>
                  </a:cubicBezTo>
                  <a:cubicBezTo>
                    <a:pt x="11074" y="8441"/>
                    <a:pt x="11059" y="8396"/>
                    <a:pt x="11029" y="8366"/>
                  </a:cubicBezTo>
                  <a:lnTo>
                    <a:pt x="9930" y="6620"/>
                  </a:lnTo>
                  <a:close/>
                  <a:moveTo>
                    <a:pt x="16671" y="6620"/>
                  </a:moveTo>
                  <a:lnTo>
                    <a:pt x="16671" y="10141"/>
                  </a:lnTo>
                  <a:lnTo>
                    <a:pt x="16144" y="10141"/>
                  </a:lnTo>
                  <a:lnTo>
                    <a:pt x="16144" y="6620"/>
                  </a:lnTo>
                  <a:close/>
                  <a:moveTo>
                    <a:pt x="3401" y="0"/>
                  </a:moveTo>
                  <a:cubicBezTo>
                    <a:pt x="3265" y="0"/>
                    <a:pt x="3145" y="120"/>
                    <a:pt x="3145" y="256"/>
                  </a:cubicBezTo>
                  <a:lnTo>
                    <a:pt x="3145" y="3415"/>
                  </a:lnTo>
                  <a:lnTo>
                    <a:pt x="1309" y="3415"/>
                  </a:lnTo>
                  <a:cubicBezTo>
                    <a:pt x="1159" y="3415"/>
                    <a:pt x="1053" y="3536"/>
                    <a:pt x="1053" y="3671"/>
                  </a:cubicBezTo>
                  <a:lnTo>
                    <a:pt x="1053" y="6109"/>
                  </a:lnTo>
                  <a:lnTo>
                    <a:pt x="271" y="6109"/>
                  </a:lnTo>
                  <a:cubicBezTo>
                    <a:pt x="121" y="6109"/>
                    <a:pt x="0" y="6229"/>
                    <a:pt x="15" y="6379"/>
                  </a:cubicBezTo>
                  <a:lnTo>
                    <a:pt x="15" y="12774"/>
                  </a:lnTo>
                  <a:cubicBezTo>
                    <a:pt x="0" y="12954"/>
                    <a:pt x="132" y="13045"/>
                    <a:pt x="264" y="13045"/>
                  </a:cubicBezTo>
                  <a:cubicBezTo>
                    <a:pt x="395" y="13045"/>
                    <a:pt x="527" y="12954"/>
                    <a:pt x="512" y="12774"/>
                  </a:cubicBezTo>
                  <a:lnTo>
                    <a:pt x="512" y="10668"/>
                  </a:lnTo>
                  <a:lnTo>
                    <a:pt x="16671" y="10668"/>
                  </a:lnTo>
                  <a:lnTo>
                    <a:pt x="16671" y="15873"/>
                  </a:lnTo>
                  <a:cubicBezTo>
                    <a:pt x="16671" y="16280"/>
                    <a:pt x="16340" y="16626"/>
                    <a:pt x="15919" y="16626"/>
                  </a:cubicBezTo>
                  <a:lnTo>
                    <a:pt x="14625" y="16626"/>
                  </a:lnTo>
                  <a:cubicBezTo>
                    <a:pt x="14615" y="16625"/>
                    <a:pt x="14605" y="16624"/>
                    <a:pt x="14596" y="16624"/>
                  </a:cubicBezTo>
                  <a:cubicBezTo>
                    <a:pt x="14258" y="16624"/>
                    <a:pt x="14258" y="17123"/>
                    <a:pt x="14596" y="17123"/>
                  </a:cubicBezTo>
                  <a:cubicBezTo>
                    <a:pt x="14605" y="17123"/>
                    <a:pt x="14615" y="17123"/>
                    <a:pt x="14625" y="17122"/>
                  </a:cubicBezTo>
                  <a:lnTo>
                    <a:pt x="15919" y="17122"/>
                  </a:lnTo>
                  <a:cubicBezTo>
                    <a:pt x="16611" y="17122"/>
                    <a:pt x="17183" y="16565"/>
                    <a:pt x="17183" y="15873"/>
                  </a:cubicBezTo>
                  <a:lnTo>
                    <a:pt x="17183" y="6379"/>
                  </a:lnTo>
                  <a:cubicBezTo>
                    <a:pt x="17183" y="6244"/>
                    <a:pt x="17062" y="6124"/>
                    <a:pt x="16927" y="6124"/>
                  </a:cubicBezTo>
                  <a:lnTo>
                    <a:pt x="16144" y="6124"/>
                  </a:lnTo>
                  <a:lnTo>
                    <a:pt x="16144" y="3671"/>
                  </a:lnTo>
                  <a:cubicBezTo>
                    <a:pt x="16144" y="3536"/>
                    <a:pt x="16024" y="3415"/>
                    <a:pt x="15889" y="3415"/>
                  </a:cubicBezTo>
                  <a:lnTo>
                    <a:pt x="14038" y="3415"/>
                  </a:lnTo>
                  <a:lnTo>
                    <a:pt x="14038" y="2167"/>
                  </a:lnTo>
                  <a:cubicBezTo>
                    <a:pt x="14038" y="2091"/>
                    <a:pt x="14008" y="2031"/>
                    <a:pt x="13963" y="1986"/>
                  </a:cubicBezTo>
                  <a:lnTo>
                    <a:pt x="12232" y="256"/>
                  </a:lnTo>
                  <a:lnTo>
                    <a:pt x="12067" y="75"/>
                  </a:lnTo>
                  <a:cubicBezTo>
                    <a:pt x="12007" y="30"/>
                    <a:pt x="11947" y="0"/>
                    <a:pt x="118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3"/>
            <p:cNvSpPr/>
            <p:nvPr/>
          </p:nvSpPr>
          <p:spPr>
            <a:xfrm>
              <a:off x="2730919" y="1045325"/>
              <a:ext cx="346975" cy="88350"/>
            </a:xfrm>
            <a:custGeom>
              <a:avLst/>
              <a:gdLst/>
              <a:ahLst/>
              <a:cxnLst/>
              <a:rect l="l" t="t" r="r" b="b"/>
              <a:pathLst>
                <a:path w="13879" h="3534" extrusionOk="0">
                  <a:moveTo>
                    <a:pt x="271" y="0"/>
                  </a:moveTo>
                  <a:cubicBezTo>
                    <a:pt x="136" y="0"/>
                    <a:pt x="0" y="94"/>
                    <a:pt x="15" y="282"/>
                  </a:cubicBezTo>
                  <a:lnTo>
                    <a:pt x="15" y="2283"/>
                  </a:lnTo>
                  <a:cubicBezTo>
                    <a:pt x="15" y="2975"/>
                    <a:pt x="587" y="3532"/>
                    <a:pt x="1279" y="3532"/>
                  </a:cubicBezTo>
                  <a:lnTo>
                    <a:pt x="13526" y="3532"/>
                  </a:lnTo>
                  <a:cubicBezTo>
                    <a:pt x="13536" y="3533"/>
                    <a:pt x="13545" y="3533"/>
                    <a:pt x="13554" y="3533"/>
                  </a:cubicBezTo>
                  <a:cubicBezTo>
                    <a:pt x="13878" y="3533"/>
                    <a:pt x="13878" y="3034"/>
                    <a:pt x="13554" y="3034"/>
                  </a:cubicBezTo>
                  <a:cubicBezTo>
                    <a:pt x="13545" y="3034"/>
                    <a:pt x="13536" y="3035"/>
                    <a:pt x="13526" y="3036"/>
                  </a:cubicBezTo>
                  <a:lnTo>
                    <a:pt x="1279" y="3036"/>
                  </a:lnTo>
                  <a:cubicBezTo>
                    <a:pt x="858" y="3036"/>
                    <a:pt x="527" y="2690"/>
                    <a:pt x="527" y="2283"/>
                  </a:cubicBezTo>
                  <a:lnTo>
                    <a:pt x="527" y="282"/>
                  </a:lnTo>
                  <a:cubicBezTo>
                    <a:pt x="542" y="94"/>
                    <a:pt x="406" y="0"/>
                    <a:pt x="2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3"/>
            <p:cNvSpPr/>
            <p:nvPr/>
          </p:nvSpPr>
          <p:spPr>
            <a:xfrm>
              <a:off x="2802081" y="1049725"/>
              <a:ext cx="204650" cy="40650"/>
            </a:xfrm>
            <a:custGeom>
              <a:avLst/>
              <a:gdLst/>
              <a:ahLst/>
              <a:cxnLst/>
              <a:rect l="l" t="t" r="r" b="b"/>
              <a:pathLst>
                <a:path w="8186" h="1626" extrusionOk="0">
                  <a:moveTo>
                    <a:pt x="7674" y="513"/>
                  </a:moveTo>
                  <a:lnTo>
                    <a:pt x="7674" y="1129"/>
                  </a:lnTo>
                  <a:lnTo>
                    <a:pt x="497" y="1129"/>
                  </a:lnTo>
                  <a:lnTo>
                    <a:pt x="497" y="513"/>
                  </a:lnTo>
                  <a:close/>
                  <a:moveTo>
                    <a:pt x="257" y="1"/>
                  </a:moveTo>
                  <a:cubicBezTo>
                    <a:pt x="106" y="1"/>
                    <a:pt x="1" y="106"/>
                    <a:pt x="1" y="257"/>
                  </a:cubicBezTo>
                  <a:lnTo>
                    <a:pt x="1" y="1385"/>
                  </a:lnTo>
                  <a:cubicBezTo>
                    <a:pt x="1" y="1521"/>
                    <a:pt x="106" y="1626"/>
                    <a:pt x="257" y="1626"/>
                  </a:cubicBezTo>
                  <a:lnTo>
                    <a:pt x="7930" y="1626"/>
                  </a:lnTo>
                  <a:cubicBezTo>
                    <a:pt x="8066" y="1626"/>
                    <a:pt x="8186" y="1521"/>
                    <a:pt x="8186" y="1385"/>
                  </a:cubicBezTo>
                  <a:lnTo>
                    <a:pt x="8186" y="257"/>
                  </a:lnTo>
                  <a:cubicBezTo>
                    <a:pt x="8186" y="106"/>
                    <a:pt x="8081" y="1"/>
                    <a:pt x="7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3"/>
            <p:cNvSpPr/>
            <p:nvPr/>
          </p:nvSpPr>
          <p:spPr>
            <a:xfrm>
              <a:off x="2884081" y="998200"/>
              <a:ext cx="40650" cy="41025"/>
            </a:xfrm>
            <a:custGeom>
              <a:avLst/>
              <a:gdLst/>
              <a:ahLst/>
              <a:cxnLst/>
              <a:rect l="l" t="t" r="r" b="b"/>
              <a:pathLst>
                <a:path w="1626" h="1641" extrusionOk="0">
                  <a:moveTo>
                    <a:pt x="1114" y="512"/>
                  </a:moveTo>
                  <a:lnTo>
                    <a:pt x="1114" y="1129"/>
                  </a:lnTo>
                  <a:lnTo>
                    <a:pt x="497" y="1129"/>
                  </a:lnTo>
                  <a:lnTo>
                    <a:pt x="497" y="512"/>
                  </a:lnTo>
                  <a:close/>
                  <a:moveTo>
                    <a:pt x="257" y="1"/>
                  </a:moveTo>
                  <a:cubicBezTo>
                    <a:pt x="106" y="1"/>
                    <a:pt x="1" y="121"/>
                    <a:pt x="1" y="256"/>
                  </a:cubicBezTo>
                  <a:lnTo>
                    <a:pt x="1" y="1385"/>
                  </a:lnTo>
                  <a:cubicBezTo>
                    <a:pt x="1" y="1520"/>
                    <a:pt x="106" y="1641"/>
                    <a:pt x="257" y="1641"/>
                  </a:cubicBezTo>
                  <a:lnTo>
                    <a:pt x="1370" y="1641"/>
                  </a:lnTo>
                  <a:cubicBezTo>
                    <a:pt x="1506" y="1641"/>
                    <a:pt x="1626" y="1520"/>
                    <a:pt x="1626" y="1385"/>
                  </a:cubicBezTo>
                  <a:lnTo>
                    <a:pt x="1626" y="256"/>
                  </a:lnTo>
                  <a:cubicBezTo>
                    <a:pt x="1626" y="121"/>
                    <a:pt x="1506" y="1"/>
                    <a:pt x="1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3"/>
            <p:cNvSpPr/>
            <p:nvPr/>
          </p:nvSpPr>
          <p:spPr>
            <a:xfrm>
              <a:off x="2884081" y="998200"/>
              <a:ext cx="40650" cy="41025"/>
            </a:xfrm>
            <a:custGeom>
              <a:avLst/>
              <a:gdLst/>
              <a:ahLst/>
              <a:cxnLst/>
              <a:rect l="l" t="t" r="r" b="b"/>
              <a:pathLst>
                <a:path w="1626" h="1641" extrusionOk="0">
                  <a:moveTo>
                    <a:pt x="1129" y="512"/>
                  </a:moveTo>
                  <a:lnTo>
                    <a:pt x="1129" y="1129"/>
                  </a:lnTo>
                  <a:lnTo>
                    <a:pt x="512" y="1129"/>
                  </a:lnTo>
                  <a:lnTo>
                    <a:pt x="512" y="512"/>
                  </a:lnTo>
                  <a:close/>
                  <a:moveTo>
                    <a:pt x="241" y="1"/>
                  </a:moveTo>
                  <a:cubicBezTo>
                    <a:pt x="106" y="1"/>
                    <a:pt x="1" y="121"/>
                    <a:pt x="1" y="256"/>
                  </a:cubicBezTo>
                  <a:lnTo>
                    <a:pt x="1" y="1385"/>
                  </a:lnTo>
                  <a:cubicBezTo>
                    <a:pt x="1" y="1520"/>
                    <a:pt x="106" y="1641"/>
                    <a:pt x="256" y="1641"/>
                  </a:cubicBezTo>
                  <a:lnTo>
                    <a:pt x="1370" y="1641"/>
                  </a:lnTo>
                  <a:cubicBezTo>
                    <a:pt x="1520" y="1626"/>
                    <a:pt x="1626" y="1520"/>
                    <a:pt x="1626" y="1385"/>
                  </a:cubicBezTo>
                  <a:lnTo>
                    <a:pt x="1626" y="256"/>
                  </a:lnTo>
                  <a:cubicBezTo>
                    <a:pt x="1626" y="121"/>
                    <a:pt x="1520" y="1"/>
                    <a:pt x="1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3"/>
            <p:cNvSpPr/>
            <p:nvPr/>
          </p:nvSpPr>
          <p:spPr>
            <a:xfrm>
              <a:off x="2884081" y="998200"/>
              <a:ext cx="40650" cy="41025"/>
            </a:xfrm>
            <a:custGeom>
              <a:avLst/>
              <a:gdLst/>
              <a:ahLst/>
              <a:cxnLst/>
              <a:rect l="l" t="t" r="r" b="b"/>
              <a:pathLst>
                <a:path w="1626" h="1641" extrusionOk="0">
                  <a:moveTo>
                    <a:pt x="1129" y="512"/>
                  </a:moveTo>
                  <a:lnTo>
                    <a:pt x="1129" y="1129"/>
                  </a:lnTo>
                  <a:lnTo>
                    <a:pt x="512" y="1129"/>
                  </a:lnTo>
                  <a:lnTo>
                    <a:pt x="512" y="512"/>
                  </a:lnTo>
                  <a:close/>
                  <a:moveTo>
                    <a:pt x="256" y="1"/>
                  </a:moveTo>
                  <a:cubicBezTo>
                    <a:pt x="121" y="1"/>
                    <a:pt x="0" y="121"/>
                    <a:pt x="0" y="256"/>
                  </a:cubicBezTo>
                  <a:lnTo>
                    <a:pt x="0" y="1385"/>
                  </a:lnTo>
                  <a:cubicBezTo>
                    <a:pt x="15" y="1520"/>
                    <a:pt x="121" y="1641"/>
                    <a:pt x="256" y="1641"/>
                  </a:cubicBezTo>
                  <a:lnTo>
                    <a:pt x="1384" y="1641"/>
                  </a:lnTo>
                  <a:cubicBezTo>
                    <a:pt x="1520" y="1641"/>
                    <a:pt x="1625" y="1520"/>
                    <a:pt x="1625" y="1385"/>
                  </a:cubicBezTo>
                  <a:lnTo>
                    <a:pt x="1625" y="256"/>
                  </a:lnTo>
                  <a:cubicBezTo>
                    <a:pt x="1625" y="121"/>
                    <a:pt x="1520" y="1"/>
                    <a:pt x="13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3"/>
            <p:cNvSpPr/>
            <p:nvPr/>
          </p:nvSpPr>
          <p:spPr>
            <a:xfrm>
              <a:off x="2884081" y="998200"/>
              <a:ext cx="40650" cy="41025"/>
            </a:xfrm>
            <a:custGeom>
              <a:avLst/>
              <a:gdLst/>
              <a:ahLst/>
              <a:cxnLst/>
              <a:rect l="l" t="t" r="r" b="b"/>
              <a:pathLst>
                <a:path w="1626" h="1641" extrusionOk="0">
                  <a:moveTo>
                    <a:pt x="1114" y="512"/>
                  </a:moveTo>
                  <a:lnTo>
                    <a:pt x="1114" y="1129"/>
                  </a:lnTo>
                  <a:lnTo>
                    <a:pt x="497" y="1129"/>
                  </a:lnTo>
                  <a:lnTo>
                    <a:pt x="497" y="512"/>
                  </a:lnTo>
                  <a:close/>
                  <a:moveTo>
                    <a:pt x="242" y="1"/>
                  </a:moveTo>
                  <a:cubicBezTo>
                    <a:pt x="106" y="1"/>
                    <a:pt x="1" y="106"/>
                    <a:pt x="1" y="256"/>
                  </a:cubicBezTo>
                  <a:lnTo>
                    <a:pt x="1" y="1385"/>
                  </a:lnTo>
                  <a:cubicBezTo>
                    <a:pt x="1" y="1520"/>
                    <a:pt x="106" y="1641"/>
                    <a:pt x="257" y="1641"/>
                  </a:cubicBezTo>
                  <a:lnTo>
                    <a:pt x="1370" y="1641"/>
                  </a:lnTo>
                  <a:cubicBezTo>
                    <a:pt x="1506" y="1641"/>
                    <a:pt x="1626" y="1520"/>
                    <a:pt x="1626" y="1385"/>
                  </a:cubicBezTo>
                  <a:lnTo>
                    <a:pt x="1626" y="256"/>
                  </a:lnTo>
                  <a:cubicBezTo>
                    <a:pt x="1626" y="106"/>
                    <a:pt x="1521" y="1"/>
                    <a:pt x="1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3"/>
            <p:cNvSpPr/>
            <p:nvPr/>
          </p:nvSpPr>
          <p:spPr>
            <a:xfrm>
              <a:off x="2884081" y="998200"/>
              <a:ext cx="40650" cy="41025"/>
            </a:xfrm>
            <a:custGeom>
              <a:avLst/>
              <a:gdLst/>
              <a:ahLst/>
              <a:cxnLst/>
              <a:rect l="l" t="t" r="r" b="b"/>
              <a:pathLst>
                <a:path w="1626" h="1641" extrusionOk="0">
                  <a:moveTo>
                    <a:pt x="1114" y="512"/>
                  </a:moveTo>
                  <a:lnTo>
                    <a:pt x="1114" y="1129"/>
                  </a:lnTo>
                  <a:lnTo>
                    <a:pt x="512" y="1129"/>
                  </a:lnTo>
                  <a:lnTo>
                    <a:pt x="512" y="512"/>
                  </a:lnTo>
                  <a:close/>
                  <a:moveTo>
                    <a:pt x="256" y="1"/>
                  </a:moveTo>
                  <a:cubicBezTo>
                    <a:pt x="121" y="1"/>
                    <a:pt x="1" y="121"/>
                    <a:pt x="16" y="256"/>
                  </a:cubicBezTo>
                  <a:lnTo>
                    <a:pt x="16" y="1385"/>
                  </a:lnTo>
                  <a:cubicBezTo>
                    <a:pt x="16" y="1520"/>
                    <a:pt x="121" y="1626"/>
                    <a:pt x="256" y="1641"/>
                  </a:cubicBezTo>
                  <a:lnTo>
                    <a:pt x="1370" y="1641"/>
                  </a:lnTo>
                  <a:cubicBezTo>
                    <a:pt x="1505" y="1641"/>
                    <a:pt x="1626" y="1520"/>
                    <a:pt x="1626" y="1385"/>
                  </a:cubicBezTo>
                  <a:lnTo>
                    <a:pt x="1626" y="256"/>
                  </a:lnTo>
                  <a:cubicBezTo>
                    <a:pt x="1626" y="121"/>
                    <a:pt x="1505" y="1"/>
                    <a:pt x="1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3"/>
            <p:cNvSpPr/>
            <p:nvPr/>
          </p:nvSpPr>
          <p:spPr>
            <a:xfrm>
              <a:off x="2884081" y="1049725"/>
              <a:ext cx="40650" cy="40650"/>
            </a:xfrm>
            <a:custGeom>
              <a:avLst/>
              <a:gdLst/>
              <a:ahLst/>
              <a:cxnLst/>
              <a:rect l="l" t="t" r="r" b="b"/>
              <a:pathLst>
                <a:path w="1626" h="1626" extrusionOk="0">
                  <a:moveTo>
                    <a:pt x="1114" y="513"/>
                  </a:moveTo>
                  <a:lnTo>
                    <a:pt x="1114" y="1129"/>
                  </a:lnTo>
                  <a:lnTo>
                    <a:pt x="512" y="1129"/>
                  </a:lnTo>
                  <a:lnTo>
                    <a:pt x="512" y="513"/>
                  </a:lnTo>
                  <a:close/>
                  <a:moveTo>
                    <a:pt x="256" y="1"/>
                  </a:moveTo>
                  <a:cubicBezTo>
                    <a:pt x="121" y="1"/>
                    <a:pt x="1" y="121"/>
                    <a:pt x="16" y="257"/>
                  </a:cubicBezTo>
                  <a:lnTo>
                    <a:pt x="16" y="1385"/>
                  </a:lnTo>
                  <a:cubicBezTo>
                    <a:pt x="1" y="1521"/>
                    <a:pt x="121" y="1626"/>
                    <a:pt x="256" y="1626"/>
                  </a:cubicBezTo>
                  <a:lnTo>
                    <a:pt x="1385" y="1626"/>
                  </a:lnTo>
                  <a:cubicBezTo>
                    <a:pt x="1520" y="1626"/>
                    <a:pt x="1626" y="1521"/>
                    <a:pt x="1626" y="1385"/>
                  </a:cubicBezTo>
                  <a:lnTo>
                    <a:pt x="1626" y="257"/>
                  </a:lnTo>
                  <a:cubicBezTo>
                    <a:pt x="1626" y="106"/>
                    <a:pt x="1520" y="1"/>
                    <a:pt x="13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3"/>
            <p:cNvSpPr/>
            <p:nvPr/>
          </p:nvSpPr>
          <p:spPr>
            <a:xfrm>
              <a:off x="2884081" y="998200"/>
              <a:ext cx="40650" cy="41025"/>
            </a:xfrm>
            <a:custGeom>
              <a:avLst/>
              <a:gdLst/>
              <a:ahLst/>
              <a:cxnLst/>
              <a:rect l="l" t="t" r="r" b="b"/>
              <a:pathLst>
                <a:path w="1626" h="1641" extrusionOk="0">
                  <a:moveTo>
                    <a:pt x="1114" y="512"/>
                  </a:moveTo>
                  <a:lnTo>
                    <a:pt x="1114" y="1129"/>
                  </a:lnTo>
                  <a:lnTo>
                    <a:pt x="497" y="1129"/>
                  </a:lnTo>
                  <a:lnTo>
                    <a:pt x="497" y="512"/>
                  </a:lnTo>
                  <a:close/>
                  <a:moveTo>
                    <a:pt x="241" y="1"/>
                  </a:moveTo>
                  <a:cubicBezTo>
                    <a:pt x="106" y="1"/>
                    <a:pt x="0" y="121"/>
                    <a:pt x="0" y="256"/>
                  </a:cubicBezTo>
                  <a:lnTo>
                    <a:pt x="0" y="1385"/>
                  </a:lnTo>
                  <a:cubicBezTo>
                    <a:pt x="0" y="1520"/>
                    <a:pt x="106" y="1626"/>
                    <a:pt x="241" y="1641"/>
                  </a:cubicBezTo>
                  <a:lnTo>
                    <a:pt x="1369" y="1641"/>
                  </a:lnTo>
                  <a:cubicBezTo>
                    <a:pt x="1505" y="1626"/>
                    <a:pt x="1625" y="1520"/>
                    <a:pt x="1625" y="1385"/>
                  </a:cubicBezTo>
                  <a:lnTo>
                    <a:pt x="1625" y="256"/>
                  </a:lnTo>
                  <a:cubicBezTo>
                    <a:pt x="1625" y="121"/>
                    <a:pt x="1505" y="1"/>
                    <a:pt x="13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3"/>
            <p:cNvSpPr/>
            <p:nvPr/>
          </p:nvSpPr>
          <p:spPr>
            <a:xfrm>
              <a:off x="2884081" y="1049725"/>
              <a:ext cx="40650" cy="40650"/>
            </a:xfrm>
            <a:custGeom>
              <a:avLst/>
              <a:gdLst/>
              <a:ahLst/>
              <a:cxnLst/>
              <a:rect l="l" t="t" r="r" b="b"/>
              <a:pathLst>
                <a:path w="1626" h="1626" extrusionOk="0">
                  <a:moveTo>
                    <a:pt x="1114" y="513"/>
                  </a:moveTo>
                  <a:lnTo>
                    <a:pt x="1114" y="1129"/>
                  </a:lnTo>
                  <a:lnTo>
                    <a:pt x="497" y="1129"/>
                  </a:lnTo>
                  <a:lnTo>
                    <a:pt x="497" y="513"/>
                  </a:lnTo>
                  <a:close/>
                  <a:moveTo>
                    <a:pt x="241" y="1"/>
                  </a:moveTo>
                  <a:cubicBezTo>
                    <a:pt x="106" y="1"/>
                    <a:pt x="0" y="106"/>
                    <a:pt x="0" y="257"/>
                  </a:cubicBezTo>
                  <a:lnTo>
                    <a:pt x="0" y="1385"/>
                  </a:lnTo>
                  <a:cubicBezTo>
                    <a:pt x="0" y="1521"/>
                    <a:pt x="106" y="1626"/>
                    <a:pt x="241" y="1626"/>
                  </a:cubicBezTo>
                  <a:lnTo>
                    <a:pt x="1369" y="1626"/>
                  </a:lnTo>
                  <a:cubicBezTo>
                    <a:pt x="1505" y="1626"/>
                    <a:pt x="1625" y="1521"/>
                    <a:pt x="1625" y="1385"/>
                  </a:cubicBezTo>
                  <a:lnTo>
                    <a:pt x="1625" y="257"/>
                  </a:lnTo>
                  <a:cubicBezTo>
                    <a:pt x="1625" y="106"/>
                    <a:pt x="1505" y="1"/>
                    <a:pt x="13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3"/>
            <p:cNvSpPr/>
            <p:nvPr/>
          </p:nvSpPr>
          <p:spPr>
            <a:xfrm>
              <a:off x="2861331" y="770250"/>
              <a:ext cx="86150" cy="12450"/>
            </a:xfrm>
            <a:custGeom>
              <a:avLst/>
              <a:gdLst/>
              <a:ahLst/>
              <a:cxnLst/>
              <a:rect l="l" t="t" r="r" b="b"/>
              <a:pathLst>
                <a:path w="3446" h="498" extrusionOk="0">
                  <a:moveTo>
                    <a:pt x="331" y="1"/>
                  </a:moveTo>
                  <a:cubicBezTo>
                    <a:pt x="0" y="1"/>
                    <a:pt x="5" y="497"/>
                    <a:pt x="346" y="497"/>
                  </a:cubicBezTo>
                  <a:lnTo>
                    <a:pt x="3099" y="497"/>
                  </a:lnTo>
                  <a:cubicBezTo>
                    <a:pt x="3440" y="497"/>
                    <a:pt x="3445" y="1"/>
                    <a:pt x="3114" y="1"/>
                  </a:cubicBezTo>
                  <a:cubicBezTo>
                    <a:pt x="3109" y="1"/>
                    <a:pt x="3104" y="1"/>
                    <a:pt x="3099" y="1"/>
                  </a:cubicBezTo>
                  <a:lnTo>
                    <a:pt x="346" y="1"/>
                  </a:lnTo>
                  <a:cubicBezTo>
                    <a:pt x="341" y="1"/>
                    <a:pt x="336" y="1"/>
                    <a:pt x="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3"/>
            <p:cNvSpPr/>
            <p:nvPr/>
          </p:nvSpPr>
          <p:spPr>
            <a:xfrm>
              <a:off x="2847344" y="814625"/>
              <a:ext cx="114125" cy="12500"/>
            </a:xfrm>
            <a:custGeom>
              <a:avLst/>
              <a:gdLst/>
              <a:ahLst/>
              <a:cxnLst/>
              <a:rect l="l" t="t" r="r" b="b"/>
              <a:pathLst>
                <a:path w="4565" h="500" extrusionOk="0">
                  <a:moveTo>
                    <a:pt x="338" y="0"/>
                  </a:moveTo>
                  <a:cubicBezTo>
                    <a:pt x="1" y="0"/>
                    <a:pt x="1" y="499"/>
                    <a:pt x="338" y="499"/>
                  </a:cubicBezTo>
                  <a:cubicBezTo>
                    <a:pt x="348" y="499"/>
                    <a:pt x="357" y="499"/>
                    <a:pt x="367" y="498"/>
                  </a:cubicBezTo>
                  <a:lnTo>
                    <a:pt x="4249" y="498"/>
                  </a:lnTo>
                  <a:cubicBezTo>
                    <a:pt x="4565" y="468"/>
                    <a:pt x="4565" y="31"/>
                    <a:pt x="4249" y="1"/>
                  </a:cubicBezTo>
                  <a:lnTo>
                    <a:pt x="367" y="1"/>
                  </a:lnTo>
                  <a:cubicBezTo>
                    <a:pt x="357" y="1"/>
                    <a:pt x="348" y="0"/>
                    <a:pt x="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3"/>
            <p:cNvSpPr/>
            <p:nvPr/>
          </p:nvSpPr>
          <p:spPr>
            <a:xfrm>
              <a:off x="2884269" y="751550"/>
              <a:ext cx="40275" cy="88225"/>
            </a:xfrm>
            <a:custGeom>
              <a:avLst/>
              <a:gdLst/>
              <a:ahLst/>
              <a:cxnLst/>
              <a:rect l="l" t="t" r="r" b="b"/>
              <a:pathLst>
                <a:path w="1611" h="3529" extrusionOk="0">
                  <a:moveTo>
                    <a:pt x="813" y="0"/>
                  </a:moveTo>
                  <a:cubicBezTo>
                    <a:pt x="692" y="0"/>
                    <a:pt x="572" y="79"/>
                    <a:pt x="557" y="237"/>
                  </a:cubicBezTo>
                  <a:lnTo>
                    <a:pt x="557" y="463"/>
                  </a:lnTo>
                  <a:cubicBezTo>
                    <a:pt x="256" y="508"/>
                    <a:pt x="15" y="764"/>
                    <a:pt x="15" y="1080"/>
                  </a:cubicBezTo>
                  <a:lnTo>
                    <a:pt x="15" y="1381"/>
                  </a:lnTo>
                  <a:cubicBezTo>
                    <a:pt x="15" y="1607"/>
                    <a:pt x="166" y="1817"/>
                    <a:pt x="391" y="1892"/>
                  </a:cubicBezTo>
                  <a:lnTo>
                    <a:pt x="1068" y="2118"/>
                  </a:lnTo>
                  <a:cubicBezTo>
                    <a:pt x="1083" y="2118"/>
                    <a:pt x="1098" y="2133"/>
                    <a:pt x="1098" y="2148"/>
                  </a:cubicBezTo>
                  <a:lnTo>
                    <a:pt x="1098" y="2359"/>
                  </a:lnTo>
                  <a:cubicBezTo>
                    <a:pt x="1098" y="2449"/>
                    <a:pt x="1023" y="2524"/>
                    <a:pt x="948" y="2524"/>
                  </a:cubicBezTo>
                  <a:lnTo>
                    <a:pt x="677" y="2524"/>
                  </a:lnTo>
                  <a:cubicBezTo>
                    <a:pt x="587" y="2524"/>
                    <a:pt x="512" y="2449"/>
                    <a:pt x="512" y="2359"/>
                  </a:cubicBezTo>
                  <a:cubicBezTo>
                    <a:pt x="527" y="2178"/>
                    <a:pt x="395" y="2088"/>
                    <a:pt x="263" y="2088"/>
                  </a:cubicBezTo>
                  <a:cubicBezTo>
                    <a:pt x="132" y="2088"/>
                    <a:pt x="0" y="2178"/>
                    <a:pt x="15" y="2359"/>
                  </a:cubicBezTo>
                  <a:cubicBezTo>
                    <a:pt x="15" y="2675"/>
                    <a:pt x="241" y="2946"/>
                    <a:pt x="557" y="3006"/>
                  </a:cubicBezTo>
                  <a:lnTo>
                    <a:pt x="557" y="3247"/>
                  </a:lnTo>
                  <a:cubicBezTo>
                    <a:pt x="542" y="3435"/>
                    <a:pt x="673" y="3529"/>
                    <a:pt x="805" y="3529"/>
                  </a:cubicBezTo>
                  <a:cubicBezTo>
                    <a:pt x="937" y="3529"/>
                    <a:pt x="1068" y="3435"/>
                    <a:pt x="1053" y="3247"/>
                  </a:cubicBezTo>
                  <a:lnTo>
                    <a:pt x="1053" y="3006"/>
                  </a:lnTo>
                  <a:cubicBezTo>
                    <a:pt x="1369" y="2961"/>
                    <a:pt x="1595" y="2675"/>
                    <a:pt x="1610" y="2359"/>
                  </a:cubicBezTo>
                  <a:lnTo>
                    <a:pt x="1610" y="2148"/>
                  </a:lnTo>
                  <a:cubicBezTo>
                    <a:pt x="1610" y="1922"/>
                    <a:pt x="1445" y="1712"/>
                    <a:pt x="1234" y="1637"/>
                  </a:cubicBezTo>
                  <a:lnTo>
                    <a:pt x="542" y="1411"/>
                  </a:lnTo>
                  <a:cubicBezTo>
                    <a:pt x="527" y="1411"/>
                    <a:pt x="512" y="1396"/>
                    <a:pt x="527" y="1381"/>
                  </a:cubicBezTo>
                  <a:lnTo>
                    <a:pt x="527" y="1080"/>
                  </a:lnTo>
                  <a:cubicBezTo>
                    <a:pt x="512" y="1020"/>
                    <a:pt x="572" y="975"/>
                    <a:pt x="632" y="975"/>
                  </a:cubicBezTo>
                  <a:lnTo>
                    <a:pt x="993" y="975"/>
                  </a:lnTo>
                  <a:cubicBezTo>
                    <a:pt x="1000" y="973"/>
                    <a:pt x="1006" y="972"/>
                    <a:pt x="1012" y="972"/>
                  </a:cubicBezTo>
                  <a:cubicBezTo>
                    <a:pt x="1062" y="972"/>
                    <a:pt x="1098" y="1026"/>
                    <a:pt x="1098" y="1080"/>
                  </a:cubicBezTo>
                  <a:cubicBezTo>
                    <a:pt x="1098" y="1245"/>
                    <a:pt x="1226" y="1328"/>
                    <a:pt x="1354" y="1328"/>
                  </a:cubicBezTo>
                  <a:cubicBezTo>
                    <a:pt x="1482" y="1328"/>
                    <a:pt x="1610" y="1245"/>
                    <a:pt x="1610" y="1080"/>
                  </a:cubicBezTo>
                  <a:cubicBezTo>
                    <a:pt x="1610" y="764"/>
                    <a:pt x="1369" y="508"/>
                    <a:pt x="1068" y="463"/>
                  </a:cubicBezTo>
                  <a:lnTo>
                    <a:pt x="1068" y="237"/>
                  </a:lnTo>
                  <a:cubicBezTo>
                    <a:pt x="1053" y="79"/>
                    <a:pt x="933" y="0"/>
                    <a:pt x="8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Google Shape;2728;p63">
            <a:extLst>
              <a:ext uri="{FF2B5EF4-FFF2-40B4-BE49-F238E27FC236}">
                <a16:creationId xmlns:a16="http://schemas.microsoft.com/office/drawing/2014/main" id="{9166A31F-3D32-0631-EC9F-15B3522E6B52}"/>
              </a:ext>
            </a:extLst>
          </p:cNvPr>
          <p:cNvPicPr preferRelativeResize="0"/>
          <p:nvPr/>
        </p:nvPicPr>
        <p:blipFill>
          <a:blip r:embed="rId8">
            <a:alphaModFix amt="52000"/>
            <a:duotone>
              <a:prstClr val="black"/>
              <a:schemeClr val="accent6">
                <a:tint val="45000"/>
                <a:satMod val="400000"/>
              </a:schemeClr>
            </a:duotone>
          </a:blip>
          <a:stretch>
            <a:fillRect/>
          </a:stretch>
        </p:blipFill>
        <p:spPr>
          <a:xfrm rot="-561394" flipH="1">
            <a:off x="7115210" y="3452918"/>
            <a:ext cx="2149103" cy="710545"/>
          </a:xfrm>
          <a:prstGeom prst="rect">
            <a:avLst/>
          </a:prstGeom>
          <a:noFill/>
          <a:ln>
            <a:noFill/>
          </a:ln>
          <a:effectLst>
            <a:reflection endPos="30000" dist="38100" dir="5400000" fadeDir="5400012" sy="-100000" algn="bl" rotWithShape="0"/>
          </a:effectLst>
        </p:spPr>
      </p:pic>
      <p:sp>
        <p:nvSpPr>
          <p:cNvPr id="3" name="Google Shape;2737;p63">
            <a:extLst>
              <a:ext uri="{FF2B5EF4-FFF2-40B4-BE49-F238E27FC236}">
                <a16:creationId xmlns:a16="http://schemas.microsoft.com/office/drawing/2014/main" id="{9B3878A9-F8D2-FDA4-DEA2-663A01ED4C57}"/>
              </a:ext>
            </a:extLst>
          </p:cNvPr>
          <p:cNvSpPr txBox="1">
            <a:spLocks/>
          </p:cNvSpPr>
          <p:nvPr/>
        </p:nvSpPr>
        <p:spPr>
          <a:xfrm>
            <a:off x="7083414" y="3565217"/>
            <a:ext cx="2336400" cy="467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Overpass Black"/>
              <a:buNone/>
              <a:defRPr sz="18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9pPr>
          </a:lstStyle>
          <a:p>
            <a:r>
              <a:rPr lang="id-ID" dirty="0" err="1"/>
              <a:t>Difiturkan</a:t>
            </a:r>
            <a:endParaRPr lang="id-ID" dirty="0"/>
          </a:p>
        </p:txBody>
      </p:sp>
      <p:sp>
        <p:nvSpPr>
          <p:cNvPr id="4" name="Google Shape;2735;p63">
            <a:extLst>
              <a:ext uri="{FF2B5EF4-FFF2-40B4-BE49-F238E27FC236}">
                <a16:creationId xmlns:a16="http://schemas.microsoft.com/office/drawing/2014/main" id="{428E28ED-9A93-C524-F4F5-87E1A6CA59B3}"/>
              </a:ext>
            </a:extLst>
          </p:cNvPr>
          <p:cNvSpPr txBox="1">
            <a:spLocks/>
          </p:cNvSpPr>
          <p:nvPr/>
        </p:nvSpPr>
        <p:spPr>
          <a:xfrm>
            <a:off x="7110652" y="4079284"/>
            <a:ext cx="2336400" cy="767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1600"/>
              </a:spcBef>
              <a:spcAft>
                <a:spcPts val="160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marL="0" indent="0"/>
            <a:r>
              <a:rPr lang="id-ID" dirty="0" err="1"/>
              <a:t>Postingan</a:t>
            </a:r>
            <a:r>
              <a:rPr lang="id-ID" dirty="0"/>
              <a:t>, portofolio disematkan di bagian atas profil</a:t>
            </a:r>
            <a:r>
              <a:rPr lang="en-ID" dirty="0"/>
              <a:t>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20"/>
          <p:cNvPicPr preferRelativeResize="0"/>
          <p:nvPr/>
        </p:nvPicPr>
        <p:blipFill rotWithShape="1">
          <a:blip r:embed="rId3">
            <a:alphaModFix/>
          </a:blip>
          <a:srcRect t="27140" r="2856"/>
          <a:stretch/>
        </p:blipFill>
        <p:spPr>
          <a:xfrm>
            <a:off x="0" y="1"/>
            <a:ext cx="9144000" cy="5143500"/>
          </a:xfrm>
          <a:prstGeom prst="rect">
            <a:avLst/>
          </a:prstGeom>
          <a:noFill/>
          <a:ln>
            <a:noFill/>
          </a:ln>
        </p:spPr>
      </p:pic>
      <p:sp>
        <p:nvSpPr>
          <p:cNvPr id="154" name="Google Shape;154;p20"/>
          <p:cNvSpPr/>
          <p:nvPr/>
        </p:nvSpPr>
        <p:spPr>
          <a:xfrm>
            <a:off x="0" y="-6900"/>
            <a:ext cx="9144000" cy="5157300"/>
          </a:xfrm>
          <a:prstGeom prst="rect">
            <a:avLst/>
          </a:prstGeom>
          <a:solidFill>
            <a:srgbClr val="18919B">
              <a:alpha val="7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lt1"/>
                </a:solidFill>
                <a:latin typeface="Caveat"/>
                <a:ea typeface="Caveat"/>
                <a:cs typeface="Caveat"/>
                <a:sym typeface="Caveat"/>
              </a:rPr>
              <a:t>#RintisKarirImpian</a:t>
            </a:r>
            <a:endParaRPr sz="1100" b="1">
              <a:solidFill>
                <a:schemeClr val="lt1"/>
              </a:solidFill>
              <a:latin typeface="Caveat"/>
              <a:ea typeface="Caveat"/>
              <a:cs typeface="Caveat"/>
              <a:sym typeface="Caveat"/>
            </a:endParaRPr>
          </a:p>
        </p:txBody>
      </p:sp>
      <p:pic>
        <p:nvPicPr>
          <p:cNvPr id="156" name="Google Shape;156;p20"/>
          <p:cNvPicPr preferRelativeResize="0"/>
          <p:nvPr/>
        </p:nvPicPr>
        <p:blipFill rotWithShape="1">
          <a:blip r:embed="rId4">
            <a:alphaModFix/>
          </a:blip>
          <a:srcRect l="20890" t="40502" r="19610" b="36592"/>
          <a:stretch/>
        </p:blipFill>
        <p:spPr>
          <a:xfrm>
            <a:off x="8333975" y="4803800"/>
            <a:ext cx="682624" cy="262799"/>
          </a:xfrm>
          <a:prstGeom prst="rect">
            <a:avLst/>
          </a:prstGeom>
          <a:noFill/>
          <a:ln>
            <a:noFill/>
          </a:ln>
        </p:spPr>
      </p:pic>
      <p:sp>
        <p:nvSpPr>
          <p:cNvPr id="157" name="Google Shape;157;p20"/>
          <p:cNvSpPr txBox="1"/>
          <p:nvPr/>
        </p:nvSpPr>
        <p:spPr>
          <a:xfrm>
            <a:off x="359325" y="1494300"/>
            <a:ext cx="80619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D" sz="6400" b="1" dirty="0">
                <a:solidFill>
                  <a:schemeClr val="lt1"/>
                </a:solidFill>
                <a:latin typeface="Roboto"/>
                <a:ea typeface="Roboto"/>
                <a:cs typeface="Roboto"/>
                <a:sym typeface="Roboto"/>
              </a:rPr>
              <a:t>Interview</a:t>
            </a:r>
          </a:p>
        </p:txBody>
      </p:sp>
    </p:spTree>
    <p:extLst>
      <p:ext uri="{BB962C8B-B14F-4D97-AF65-F5344CB8AC3E}">
        <p14:creationId xmlns:p14="http://schemas.microsoft.com/office/powerpoint/2010/main" val="37316920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p:nvPr/>
        </p:nvSpPr>
        <p:spPr>
          <a:xfrm>
            <a:off x="1127309" y="534734"/>
            <a:ext cx="7482000" cy="7389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0" cap="none" spc="0" normalizeH="0" baseline="0" noProof="0" dirty="0" err="1">
                <a:ln>
                  <a:noFill/>
                </a:ln>
                <a:solidFill>
                  <a:srgbClr val="2173EA"/>
                </a:solidFill>
                <a:effectLst/>
                <a:uLnTx/>
                <a:uFillTx/>
                <a:latin typeface="Roboto"/>
                <a:ea typeface="Roboto"/>
                <a:cs typeface="Roboto"/>
                <a:sym typeface="Roboto"/>
              </a:rPr>
              <a:t>Poin</a:t>
            </a:r>
            <a:r>
              <a:rPr kumimoji="0" lang="en-US" sz="3600" b="1" i="0" u="none" strike="noStrike" kern="0" cap="none" spc="0" normalizeH="0" baseline="0" noProof="0" dirty="0">
                <a:ln>
                  <a:noFill/>
                </a:ln>
                <a:solidFill>
                  <a:srgbClr val="2173EA"/>
                </a:solidFill>
                <a:effectLst/>
                <a:uLnTx/>
                <a:uFillTx/>
                <a:latin typeface="Roboto"/>
                <a:ea typeface="Roboto"/>
                <a:cs typeface="Roboto"/>
                <a:sym typeface="Roboto"/>
              </a:rPr>
              <a:t> </a:t>
            </a:r>
            <a:r>
              <a:rPr kumimoji="0" lang="en-US" sz="3600" b="1" i="0" u="none" strike="noStrike" kern="0" cap="none" spc="0" normalizeH="0" baseline="0" noProof="0" dirty="0" err="1">
                <a:ln>
                  <a:noFill/>
                </a:ln>
                <a:solidFill>
                  <a:srgbClr val="2173EA"/>
                </a:solidFill>
                <a:effectLst/>
                <a:uLnTx/>
                <a:uFillTx/>
                <a:latin typeface="Roboto"/>
                <a:ea typeface="Roboto"/>
                <a:cs typeface="Roboto"/>
                <a:sym typeface="Roboto"/>
              </a:rPr>
              <a:t>Penting</a:t>
            </a:r>
            <a:r>
              <a:rPr kumimoji="0" lang="en-US" sz="3600" b="1" i="0" u="none" strike="noStrike" kern="0" cap="none" spc="0" normalizeH="0" baseline="0" noProof="0" dirty="0">
                <a:ln>
                  <a:noFill/>
                </a:ln>
                <a:solidFill>
                  <a:srgbClr val="2173EA"/>
                </a:solidFill>
                <a:effectLst/>
                <a:uLnTx/>
                <a:uFillTx/>
                <a:latin typeface="Roboto"/>
                <a:ea typeface="Roboto"/>
                <a:cs typeface="Roboto"/>
                <a:sym typeface="Roboto"/>
              </a:rPr>
              <a:t> </a:t>
            </a:r>
            <a:r>
              <a:rPr kumimoji="0" lang="en-US" sz="3600" b="1" i="0" u="none" strike="noStrike" kern="0" cap="none" spc="0" normalizeH="0" baseline="0" noProof="0" dirty="0" err="1">
                <a:ln>
                  <a:noFill/>
                </a:ln>
                <a:solidFill>
                  <a:srgbClr val="2173EA"/>
                </a:solidFill>
                <a:effectLst/>
                <a:uLnTx/>
                <a:uFillTx/>
                <a:latin typeface="Roboto"/>
                <a:ea typeface="Roboto"/>
                <a:cs typeface="Roboto"/>
                <a:sym typeface="Roboto"/>
              </a:rPr>
              <a:t>dalam</a:t>
            </a:r>
            <a:r>
              <a:rPr kumimoji="0" lang="id" sz="3600" b="1" i="0" u="none" strike="noStrike" kern="0" cap="none" spc="0" normalizeH="0" baseline="0" noProof="0" dirty="0">
                <a:ln>
                  <a:noFill/>
                </a:ln>
                <a:solidFill>
                  <a:srgbClr val="2173EA"/>
                </a:solidFill>
                <a:effectLst/>
                <a:uLnTx/>
                <a:uFillTx/>
                <a:latin typeface="Roboto"/>
                <a:ea typeface="Roboto"/>
                <a:cs typeface="Roboto"/>
                <a:sym typeface="Roboto"/>
              </a:rPr>
              <a:t> Wawancara</a:t>
            </a:r>
            <a:endParaRPr kumimoji="0" sz="3600" b="1" i="0" u="none" strike="noStrike" kern="0" cap="none" spc="0" normalizeH="0" baseline="0" noProof="0" dirty="0">
              <a:ln>
                <a:noFill/>
              </a:ln>
              <a:solidFill>
                <a:srgbClr val="2173EA"/>
              </a:solidFill>
              <a:effectLst/>
              <a:uLnTx/>
              <a:uFillTx/>
              <a:latin typeface="Roboto"/>
              <a:ea typeface="Roboto"/>
              <a:cs typeface="Roboto"/>
              <a:sym typeface="Roboto"/>
            </a:endParaRPr>
          </a:p>
        </p:txBody>
      </p:sp>
      <p:sp>
        <p:nvSpPr>
          <p:cNvPr id="66" name="Google Shape;66;p15"/>
          <p:cNvSpPr/>
          <p:nvPr/>
        </p:nvSpPr>
        <p:spPr>
          <a:xfrm>
            <a:off x="938238" y="1991866"/>
            <a:ext cx="1927200" cy="18780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id" sz="1300" b="0" i="0" u="none" strike="noStrike" kern="0" cap="none" spc="0" normalizeH="0" baseline="0" noProof="0">
                <a:ln>
                  <a:noFill/>
                </a:ln>
                <a:solidFill>
                  <a:prstClr val="white"/>
                </a:solidFill>
                <a:effectLst/>
                <a:uLnTx/>
                <a:uFillTx/>
                <a:latin typeface="Roboto"/>
                <a:ea typeface="Roboto"/>
                <a:cs typeface="Roboto"/>
                <a:sym typeface="Roboto"/>
              </a:rPr>
              <a:t>Kesesuaian Kemampuan &amp; Pekerjaan</a:t>
            </a:r>
            <a:endParaRPr kumimoji="0" sz="1300" b="0" i="0" u="none" strike="noStrike" kern="0" cap="none" spc="0" normalizeH="0" baseline="0" noProof="0">
              <a:ln>
                <a:noFill/>
              </a:ln>
              <a:solidFill>
                <a:prstClr val="white"/>
              </a:solidFill>
              <a:effectLst/>
              <a:uLnTx/>
              <a:uFillTx/>
              <a:latin typeface="Roboto"/>
              <a:ea typeface="Roboto"/>
              <a:cs typeface="Roboto"/>
              <a:sym typeface="Roboto"/>
            </a:endParaRPr>
          </a:p>
        </p:txBody>
      </p:sp>
      <p:sp>
        <p:nvSpPr>
          <p:cNvPr id="67" name="Google Shape;67;p15"/>
          <p:cNvSpPr/>
          <p:nvPr/>
        </p:nvSpPr>
        <p:spPr>
          <a:xfrm>
            <a:off x="3608400" y="1991866"/>
            <a:ext cx="1927200" cy="18780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id" sz="1300" b="0" i="0" u="none" strike="noStrike" kern="0" cap="none" spc="0" normalizeH="0" baseline="0" noProof="0">
                <a:ln>
                  <a:noFill/>
                </a:ln>
                <a:solidFill>
                  <a:prstClr val="white"/>
                </a:solidFill>
                <a:effectLst/>
                <a:uLnTx/>
                <a:uFillTx/>
                <a:latin typeface="Roboto"/>
                <a:ea typeface="Roboto"/>
                <a:cs typeface="Roboto"/>
                <a:sym typeface="Roboto"/>
              </a:rPr>
              <a:t>Kesesuaian Karakter dan Budaya Kerja</a:t>
            </a:r>
            <a:endParaRPr kumimoji="0" sz="1300" b="0" i="0" u="none" strike="noStrike" kern="0" cap="none" spc="0" normalizeH="0" baseline="0" noProof="0">
              <a:ln>
                <a:noFill/>
              </a:ln>
              <a:solidFill>
                <a:prstClr val="white"/>
              </a:solidFill>
              <a:effectLst/>
              <a:uLnTx/>
              <a:uFillTx/>
              <a:latin typeface="Roboto"/>
              <a:ea typeface="Roboto"/>
              <a:cs typeface="Roboto"/>
              <a:sym typeface="Roboto"/>
            </a:endParaRPr>
          </a:p>
        </p:txBody>
      </p:sp>
      <p:sp>
        <p:nvSpPr>
          <p:cNvPr id="68" name="Google Shape;68;p15"/>
          <p:cNvSpPr/>
          <p:nvPr/>
        </p:nvSpPr>
        <p:spPr>
          <a:xfrm>
            <a:off x="6278562" y="1991866"/>
            <a:ext cx="1927200" cy="18780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id" sz="1300" b="0" i="0" u="none" strike="noStrike" kern="0" cap="none" spc="0" normalizeH="0" baseline="0" noProof="0">
                <a:ln>
                  <a:noFill/>
                </a:ln>
                <a:solidFill>
                  <a:prstClr val="white"/>
                </a:solidFill>
                <a:effectLst/>
                <a:uLnTx/>
                <a:uFillTx/>
                <a:latin typeface="Roboto"/>
                <a:ea typeface="Roboto"/>
                <a:cs typeface="Roboto"/>
                <a:sym typeface="Roboto"/>
              </a:rPr>
              <a:t>Potensi Berkembang</a:t>
            </a:r>
            <a:endParaRPr kumimoji="0" sz="1300" b="0" i="0" u="none" strike="noStrike" kern="0" cap="none" spc="0" normalizeH="0" baseline="0" noProof="0">
              <a:ln>
                <a:noFill/>
              </a:ln>
              <a:solidFill>
                <a:prstClr val="white"/>
              </a:solidFill>
              <a:effectLst/>
              <a:uLnTx/>
              <a:uFillTx/>
              <a:latin typeface="Roboto"/>
              <a:ea typeface="Roboto"/>
              <a:cs typeface="Roboto"/>
              <a:sym typeface="Roboto"/>
            </a:endParaRPr>
          </a:p>
        </p:txBody>
      </p:sp>
    </p:spTree>
    <p:extLst>
      <p:ext uri="{BB962C8B-B14F-4D97-AF65-F5344CB8AC3E}">
        <p14:creationId xmlns:p14="http://schemas.microsoft.com/office/powerpoint/2010/main" val="4264152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77"/>
        <p:cNvGrpSpPr/>
        <p:nvPr/>
      </p:nvGrpSpPr>
      <p:grpSpPr>
        <a:xfrm>
          <a:off x="0" y="0"/>
          <a:ext cx="0" cy="0"/>
          <a:chOff x="0" y="0"/>
          <a:chExt cx="0" cy="0"/>
        </a:xfrm>
      </p:grpSpPr>
      <p:sp>
        <p:nvSpPr>
          <p:cNvPr id="2178" name="Google Shape;2178;p42"/>
          <p:cNvSpPr txBox="1">
            <a:spLocks noGrp="1"/>
          </p:cNvSpPr>
          <p:nvPr>
            <p:ph type="subTitle" idx="1"/>
          </p:nvPr>
        </p:nvSpPr>
        <p:spPr>
          <a:xfrm flipH="1">
            <a:off x="5047900" y="2607067"/>
            <a:ext cx="3367800" cy="1063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Mercury is the closest planet to the Sun and the smallest one in the Solar System—it’s only a bit larger than the Moon </a:t>
            </a:r>
            <a:endParaRPr/>
          </a:p>
        </p:txBody>
      </p:sp>
      <p:sp>
        <p:nvSpPr>
          <p:cNvPr id="2179" name="Google Shape;2179;p42"/>
          <p:cNvSpPr txBox="1">
            <a:spLocks noGrp="1"/>
          </p:cNvSpPr>
          <p:nvPr>
            <p:ph type="ctrTitle"/>
          </p:nvPr>
        </p:nvSpPr>
        <p:spPr>
          <a:xfrm flipH="1">
            <a:off x="4571900" y="1697799"/>
            <a:ext cx="3860400" cy="934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About the Product</a:t>
            </a:r>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938" y="735013"/>
            <a:ext cx="8620125" cy="367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938" y="4401552"/>
            <a:ext cx="1609725"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Google Shape;87;p16"/>
          <p:cNvPicPr preferRelativeResize="0"/>
          <p:nvPr/>
        </p:nvPicPr>
        <p:blipFill>
          <a:blip r:embed="rId5">
            <a:alphaModFix/>
          </a:blip>
          <a:stretch>
            <a:fillRect/>
          </a:stretch>
        </p:blipFill>
        <p:spPr>
          <a:xfrm>
            <a:off x="8412581" y="4765450"/>
            <a:ext cx="558450" cy="26280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p:nvPr/>
        </p:nvSpPr>
        <p:spPr>
          <a:xfrm>
            <a:off x="831000" y="534734"/>
            <a:ext cx="7482000" cy="738900"/>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D" sz="3600" b="1" i="0" u="none" strike="noStrike" kern="0" cap="none" spc="0" normalizeH="0" baseline="0" noProof="0" dirty="0">
                <a:ln>
                  <a:noFill/>
                </a:ln>
                <a:solidFill>
                  <a:srgbClr val="2173EA"/>
                </a:solidFill>
                <a:effectLst/>
                <a:uLnTx/>
                <a:uFillTx/>
                <a:latin typeface="Roboto"/>
                <a:ea typeface="Roboto"/>
                <a:cs typeface="Roboto"/>
                <a:sym typeface="Roboto"/>
              </a:rPr>
              <a:t>Yang </a:t>
            </a:r>
            <a:r>
              <a:rPr kumimoji="0" lang="en-ID" sz="3600" b="1" i="0" u="none" strike="noStrike" kern="0" cap="none" spc="0" normalizeH="0" baseline="0" noProof="0" dirty="0" err="1">
                <a:ln>
                  <a:noFill/>
                </a:ln>
                <a:solidFill>
                  <a:srgbClr val="2173EA"/>
                </a:solidFill>
                <a:effectLst/>
                <a:uLnTx/>
                <a:uFillTx/>
                <a:latin typeface="Roboto"/>
                <a:ea typeface="Roboto"/>
                <a:cs typeface="Roboto"/>
                <a:sym typeface="Roboto"/>
              </a:rPr>
              <a:t>Perlu</a:t>
            </a:r>
            <a:r>
              <a:rPr kumimoji="0" lang="en-ID" sz="3600" b="1" i="0" u="none" strike="noStrike" kern="0" cap="none" spc="0" normalizeH="0" baseline="0" noProof="0" dirty="0">
                <a:ln>
                  <a:noFill/>
                </a:ln>
                <a:solidFill>
                  <a:srgbClr val="2173EA"/>
                </a:solidFill>
                <a:effectLst/>
                <a:uLnTx/>
                <a:uFillTx/>
                <a:latin typeface="Roboto"/>
                <a:ea typeface="Roboto"/>
                <a:cs typeface="Roboto"/>
                <a:sym typeface="Roboto"/>
              </a:rPr>
              <a:t> </a:t>
            </a:r>
            <a:r>
              <a:rPr kumimoji="0" lang="en-ID" sz="3600" b="1" i="0" u="none" strike="noStrike" kern="0" cap="none" spc="0" normalizeH="0" baseline="0" noProof="0" dirty="0" err="1">
                <a:ln>
                  <a:noFill/>
                </a:ln>
                <a:solidFill>
                  <a:srgbClr val="2173EA"/>
                </a:solidFill>
                <a:effectLst/>
                <a:uLnTx/>
                <a:uFillTx/>
                <a:latin typeface="Roboto"/>
                <a:ea typeface="Roboto"/>
                <a:cs typeface="Roboto"/>
                <a:sym typeface="Roboto"/>
              </a:rPr>
              <a:t>Diketahui</a:t>
            </a:r>
            <a:endParaRPr kumimoji="0" lang="en-ID" sz="3600" b="1" i="0" u="none" strike="noStrike" kern="0" cap="none" spc="0" normalizeH="0" baseline="0" noProof="0" dirty="0">
              <a:ln>
                <a:noFill/>
              </a:ln>
              <a:solidFill>
                <a:srgbClr val="2173EA"/>
              </a:solidFill>
              <a:effectLst/>
              <a:uLnTx/>
              <a:uFillTx/>
              <a:latin typeface="Roboto"/>
              <a:ea typeface="Roboto"/>
              <a:cs typeface="Roboto"/>
              <a:sym typeface="Roboto"/>
            </a:endParaRPr>
          </a:p>
        </p:txBody>
      </p:sp>
      <p:sp>
        <p:nvSpPr>
          <p:cNvPr id="66" name="Google Shape;66;p15"/>
          <p:cNvSpPr/>
          <p:nvPr/>
        </p:nvSpPr>
        <p:spPr>
          <a:xfrm>
            <a:off x="938238" y="1991866"/>
            <a:ext cx="1927200" cy="18780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ID" sz="1300" b="0" i="0" u="none" strike="noStrike" kern="0" cap="none" spc="0" normalizeH="0" baseline="0" noProof="0" dirty="0">
                <a:ln>
                  <a:noFill/>
                </a:ln>
                <a:solidFill>
                  <a:prstClr val="white"/>
                </a:solidFill>
                <a:effectLst/>
                <a:uLnTx/>
                <a:uFillTx/>
                <a:latin typeface="Roboto"/>
                <a:ea typeface="Roboto"/>
                <a:cs typeface="Roboto"/>
                <a:sym typeface="Roboto"/>
              </a:rPr>
              <a:t>Peta </a:t>
            </a:r>
            <a:r>
              <a:rPr kumimoji="0" lang="en-ID" sz="1300" b="0" i="0" u="none" strike="noStrike" kern="0" cap="none" spc="0" normalizeH="0" baseline="0" noProof="0" dirty="0" err="1">
                <a:ln>
                  <a:noFill/>
                </a:ln>
                <a:solidFill>
                  <a:prstClr val="white"/>
                </a:solidFill>
                <a:effectLst/>
                <a:uLnTx/>
                <a:uFillTx/>
                <a:latin typeface="Roboto"/>
                <a:ea typeface="Roboto"/>
                <a:cs typeface="Roboto"/>
                <a:sym typeface="Roboto"/>
              </a:rPr>
              <a:t>pengalaman</a:t>
            </a:r>
            <a:r>
              <a:rPr kumimoji="0" lang="en-ID" sz="1300" b="0" i="0" u="none" strike="noStrike" kern="0" cap="none" spc="0" normalizeH="0" baseline="0" noProof="0" dirty="0">
                <a:ln>
                  <a:noFill/>
                </a:ln>
                <a:solidFill>
                  <a:prstClr val="white"/>
                </a:solidFill>
                <a:effectLst/>
                <a:uLnTx/>
                <a:uFillTx/>
                <a:latin typeface="Roboto"/>
                <a:ea typeface="Roboto"/>
                <a:cs typeface="Roboto"/>
                <a:sym typeface="Roboto"/>
              </a:rPr>
              <a:t> &amp; </a:t>
            </a:r>
            <a:r>
              <a:rPr kumimoji="0" lang="en-ID" sz="1300" b="0" i="0" u="none" strike="noStrike" kern="0" cap="none" spc="0" normalizeH="0" baseline="0" noProof="0" dirty="0" err="1">
                <a:ln>
                  <a:noFill/>
                </a:ln>
                <a:solidFill>
                  <a:prstClr val="white"/>
                </a:solidFill>
                <a:effectLst/>
                <a:uLnTx/>
                <a:uFillTx/>
                <a:latin typeface="Roboto"/>
                <a:ea typeface="Roboto"/>
                <a:cs typeface="Roboto"/>
                <a:sym typeface="Roboto"/>
              </a:rPr>
              <a:t>kemampuan</a:t>
            </a:r>
            <a:endParaRPr kumimoji="0" lang="en-ID" sz="1300" b="0" i="0" u="none" strike="noStrike" kern="0" cap="none" spc="0" normalizeH="0" baseline="0" noProof="0" dirty="0">
              <a:ln>
                <a:noFill/>
              </a:ln>
              <a:solidFill>
                <a:prstClr val="white"/>
              </a:solidFill>
              <a:effectLst/>
              <a:uLnTx/>
              <a:uFillTx/>
              <a:latin typeface="Roboto"/>
              <a:ea typeface="Roboto"/>
              <a:cs typeface="Roboto"/>
              <a:sym typeface="Roboto"/>
            </a:endParaRPr>
          </a:p>
        </p:txBody>
      </p:sp>
      <p:sp>
        <p:nvSpPr>
          <p:cNvPr id="67" name="Google Shape;67;p15"/>
          <p:cNvSpPr/>
          <p:nvPr/>
        </p:nvSpPr>
        <p:spPr>
          <a:xfrm>
            <a:off x="3608400" y="1991866"/>
            <a:ext cx="1927200" cy="18780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ID" sz="1300" b="0" i="0" u="none" strike="noStrike" kern="0" cap="none" spc="0" normalizeH="0" baseline="0" noProof="0" dirty="0" err="1">
                <a:ln>
                  <a:noFill/>
                </a:ln>
                <a:solidFill>
                  <a:prstClr val="white"/>
                </a:solidFill>
                <a:effectLst/>
                <a:uLnTx/>
                <a:uFillTx/>
                <a:latin typeface="Roboto"/>
                <a:ea typeface="Roboto"/>
                <a:cs typeface="Roboto"/>
                <a:sym typeface="Roboto"/>
              </a:rPr>
              <a:t>Pekerjaan</a:t>
            </a:r>
            <a:r>
              <a:rPr kumimoji="0" lang="en-ID" sz="1300" b="0" i="0" u="none" strike="noStrike" kern="0" cap="none" spc="0" normalizeH="0" baseline="0" noProof="0" dirty="0">
                <a:ln>
                  <a:noFill/>
                </a:ln>
                <a:solidFill>
                  <a:prstClr val="white"/>
                </a:solidFill>
                <a:effectLst/>
                <a:uLnTx/>
                <a:uFillTx/>
                <a:latin typeface="Roboto"/>
                <a:ea typeface="Roboto"/>
                <a:cs typeface="Roboto"/>
                <a:sym typeface="Roboto"/>
              </a:rPr>
              <a:t> yang </a:t>
            </a:r>
            <a:r>
              <a:rPr kumimoji="0" lang="en-ID" sz="1300" b="0" i="0" u="none" strike="noStrike" kern="0" cap="none" spc="0" normalizeH="0" baseline="0" noProof="0" dirty="0" err="1">
                <a:ln>
                  <a:noFill/>
                </a:ln>
                <a:solidFill>
                  <a:prstClr val="white"/>
                </a:solidFill>
                <a:effectLst/>
                <a:uLnTx/>
                <a:uFillTx/>
                <a:latin typeface="Roboto"/>
                <a:ea typeface="Roboto"/>
                <a:cs typeface="Roboto"/>
                <a:sym typeface="Roboto"/>
              </a:rPr>
              <a:t>dilamar</a:t>
            </a:r>
            <a:endParaRPr kumimoji="0" lang="en-ID" sz="1300" b="0" i="0" u="none" strike="noStrike" kern="0" cap="none" spc="0" normalizeH="0" baseline="0" noProof="0" dirty="0">
              <a:ln>
                <a:noFill/>
              </a:ln>
              <a:solidFill>
                <a:prstClr val="white"/>
              </a:solidFill>
              <a:effectLst/>
              <a:uLnTx/>
              <a:uFillTx/>
              <a:latin typeface="Roboto"/>
              <a:ea typeface="Roboto"/>
              <a:cs typeface="Roboto"/>
              <a:sym typeface="Roboto"/>
            </a:endParaRPr>
          </a:p>
        </p:txBody>
      </p:sp>
      <p:sp>
        <p:nvSpPr>
          <p:cNvPr id="68" name="Google Shape;68;p15"/>
          <p:cNvSpPr/>
          <p:nvPr/>
        </p:nvSpPr>
        <p:spPr>
          <a:xfrm>
            <a:off x="6278562" y="1991866"/>
            <a:ext cx="1927200" cy="18780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ID" sz="1300" b="0" i="0" u="none" strike="noStrike" kern="0" cap="none" spc="0" normalizeH="0" baseline="0" noProof="0" dirty="0">
                <a:ln>
                  <a:noFill/>
                </a:ln>
                <a:solidFill>
                  <a:prstClr val="white"/>
                </a:solidFill>
                <a:effectLst/>
                <a:uLnTx/>
                <a:uFillTx/>
                <a:latin typeface="Roboto"/>
                <a:ea typeface="Roboto"/>
                <a:cs typeface="Roboto"/>
                <a:sym typeface="Roboto"/>
              </a:rPr>
              <a:t>Perusahaan yang </a:t>
            </a:r>
            <a:r>
              <a:rPr kumimoji="0" lang="en-ID" sz="1300" b="0" i="0" u="none" strike="noStrike" kern="0" cap="none" spc="0" normalizeH="0" baseline="0" noProof="0" dirty="0" err="1">
                <a:ln>
                  <a:noFill/>
                </a:ln>
                <a:solidFill>
                  <a:prstClr val="white"/>
                </a:solidFill>
                <a:effectLst/>
                <a:uLnTx/>
                <a:uFillTx/>
                <a:latin typeface="Roboto"/>
                <a:ea typeface="Roboto"/>
                <a:cs typeface="Roboto"/>
                <a:sym typeface="Roboto"/>
              </a:rPr>
              <a:t>dituju</a:t>
            </a:r>
            <a:endParaRPr kumimoji="0" lang="en-ID" sz="1300" b="0" i="0" u="none" strike="noStrike" kern="0" cap="none" spc="0" normalizeH="0" baseline="0" noProof="0" dirty="0">
              <a:ln>
                <a:noFill/>
              </a:ln>
              <a:solidFill>
                <a:prstClr val="white"/>
              </a:solidFill>
              <a:effectLst/>
              <a:uLnTx/>
              <a:uFillTx/>
              <a:latin typeface="Roboto"/>
              <a:ea typeface="Roboto"/>
              <a:cs typeface="Roboto"/>
              <a:sym typeface="Roboto"/>
            </a:endParaRPr>
          </a:p>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kumimoji="0" lang="en-ID" sz="1300" b="0" i="0" u="none" strike="noStrike" kern="0" cap="none" spc="0" normalizeH="0" baseline="0" noProof="0" dirty="0">
              <a:ln>
                <a:noFill/>
              </a:ln>
              <a:solidFill>
                <a:prstClr val="white"/>
              </a:solidFill>
              <a:effectLst/>
              <a:uLnTx/>
              <a:uFillTx/>
              <a:latin typeface="Roboto"/>
              <a:ea typeface="Roboto"/>
              <a:cs typeface="Roboto"/>
              <a:sym typeface="Roboto"/>
            </a:endParaRPr>
          </a:p>
        </p:txBody>
      </p:sp>
    </p:spTree>
    <p:extLst>
      <p:ext uri="{BB962C8B-B14F-4D97-AF65-F5344CB8AC3E}">
        <p14:creationId xmlns:p14="http://schemas.microsoft.com/office/powerpoint/2010/main" val="3516932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p:nvPr/>
        </p:nvSpPr>
        <p:spPr>
          <a:xfrm>
            <a:off x="2841125" y="468748"/>
            <a:ext cx="4086617" cy="7389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id" sz="3600" b="1" i="0" u="none" strike="noStrike" kern="0" cap="none" spc="0" normalizeH="0" baseline="0" noProof="0" dirty="0">
                <a:ln>
                  <a:noFill/>
                </a:ln>
                <a:solidFill>
                  <a:srgbClr val="2173EA"/>
                </a:solidFill>
                <a:effectLst/>
                <a:uLnTx/>
                <a:uFillTx/>
                <a:latin typeface="Roboto"/>
                <a:ea typeface="Roboto"/>
                <a:cs typeface="Roboto"/>
                <a:sym typeface="Roboto"/>
              </a:rPr>
              <a:t>Jenis Wawancara</a:t>
            </a:r>
            <a:endParaRPr kumimoji="0" sz="3600" b="1" i="0" u="none" strike="noStrike" kern="0" cap="none" spc="0" normalizeH="0" baseline="0" noProof="0" dirty="0">
              <a:ln>
                <a:noFill/>
              </a:ln>
              <a:solidFill>
                <a:srgbClr val="2173EA"/>
              </a:solidFill>
              <a:effectLst/>
              <a:uLnTx/>
              <a:uFillTx/>
              <a:latin typeface="Roboto"/>
              <a:ea typeface="Roboto"/>
              <a:cs typeface="Roboto"/>
              <a:sym typeface="Roboto"/>
            </a:endParaRPr>
          </a:p>
        </p:txBody>
      </p:sp>
      <p:sp>
        <p:nvSpPr>
          <p:cNvPr id="82" name="Google Shape;82;p17"/>
          <p:cNvSpPr/>
          <p:nvPr/>
        </p:nvSpPr>
        <p:spPr>
          <a:xfrm>
            <a:off x="1339625" y="1452425"/>
            <a:ext cx="3003000" cy="677100"/>
          </a:xfrm>
          <a:prstGeom prst="rect">
            <a:avLst/>
          </a:prstGeom>
          <a:solidFill>
            <a:srgbClr val="2173EA"/>
          </a:solidFill>
          <a:ln w="9525" cap="flat" cmpd="sng">
            <a:solidFill>
              <a:srgbClr val="2173E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id" sz="1400" b="1" i="0" u="none" strike="noStrike" kern="0" cap="none" spc="0" normalizeH="0" baseline="0" noProof="0">
                <a:ln>
                  <a:noFill/>
                </a:ln>
                <a:solidFill>
                  <a:srgbClr val="FFFFFF"/>
                </a:solidFill>
                <a:effectLst/>
                <a:uLnTx/>
                <a:uFillTx/>
                <a:latin typeface="Roboto"/>
                <a:ea typeface="Roboto"/>
                <a:cs typeface="Roboto"/>
                <a:sym typeface="Roboto"/>
              </a:rPr>
              <a:t>HRD</a:t>
            </a:r>
            <a:endParaRPr kumimoji="0" sz="1400" b="1" i="0" u="none" strike="noStrike" kern="0" cap="none" spc="0" normalizeH="0" baseline="0" noProof="0">
              <a:ln>
                <a:noFill/>
              </a:ln>
              <a:solidFill>
                <a:srgbClr val="FFFFFF"/>
              </a:solidFill>
              <a:effectLst/>
              <a:uLnTx/>
              <a:uFillTx/>
              <a:latin typeface="Roboto"/>
              <a:ea typeface="Roboto"/>
              <a:cs typeface="Roboto"/>
              <a:sym typeface="Roboto"/>
            </a:endParaRPr>
          </a:p>
        </p:txBody>
      </p:sp>
      <p:sp>
        <p:nvSpPr>
          <p:cNvPr id="83" name="Google Shape;83;p17"/>
          <p:cNvSpPr/>
          <p:nvPr/>
        </p:nvSpPr>
        <p:spPr>
          <a:xfrm>
            <a:off x="4801375" y="1452425"/>
            <a:ext cx="3003000" cy="677100"/>
          </a:xfrm>
          <a:prstGeom prst="rect">
            <a:avLst/>
          </a:prstGeom>
          <a:solidFill>
            <a:srgbClr val="2173EA"/>
          </a:solidFill>
          <a:ln w="9525" cap="flat" cmpd="sng">
            <a:solidFill>
              <a:srgbClr val="2173E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id" sz="1400" b="1" i="0" u="none" strike="noStrike" kern="0" cap="none" spc="0" normalizeH="0" baseline="0" noProof="0">
                <a:ln>
                  <a:noFill/>
                </a:ln>
                <a:solidFill>
                  <a:srgbClr val="FFFFFF"/>
                </a:solidFill>
                <a:effectLst/>
                <a:uLnTx/>
                <a:uFillTx/>
                <a:latin typeface="Roboto"/>
                <a:ea typeface="Roboto"/>
                <a:cs typeface="Roboto"/>
                <a:sym typeface="Roboto"/>
              </a:rPr>
              <a:t>User</a:t>
            </a:r>
            <a:endParaRPr kumimoji="0" sz="1400" b="1" i="0" u="none" strike="noStrike" kern="0" cap="none" spc="0" normalizeH="0" baseline="0" noProof="0">
              <a:ln>
                <a:noFill/>
              </a:ln>
              <a:solidFill>
                <a:srgbClr val="FFFFFF"/>
              </a:solidFill>
              <a:effectLst/>
              <a:uLnTx/>
              <a:uFillTx/>
              <a:latin typeface="Roboto"/>
              <a:ea typeface="Roboto"/>
              <a:cs typeface="Roboto"/>
              <a:sym typeface="Roboto"/>
            </a:endParaRPr>
          </a:p>
        </p:txBody>
      </p:sp>
    </p:spTree>
    <p:extLst>
      <p:ext uri="{BB962C8B-B14F-4D97-AF65-F5344CB8AC3E}">
        <p14:creationId xmlns:p14="http://schemas.microsoft.com/office/powerpoint/2010/main" val="19009280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p:nvPr/>
        </p:nvSpPr>
        <p:spPr>
          <a:xfrm>
            <a:off x="2841125" y="437752"/>
            <a:ext cx="4109865" cy="7389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id" sz="3600" b="1" i="0" u="none" strike="noStrike" kern="0" cap="none" spc="0" normalizeH="0" baseline="0" noProof="0">
                <a:ln>
                  <a:noFill/>
                </a:ln>
                <a:solidFill>
                  <a:srgbClr val="2173EA"/>
                </a:solidFill>
                <a:effectLst/>
                <a:uLnTx/>
                <a:uFillTx/>
                <a:latin typeface="Roboto"/>
                <a:ea typeface="Roboto"/>
                <a:cs typeface="Roboto"/>
                <a:sym typeface="Roboto"/>
              </a:rPr>
              <a:t>Jenis Wawancara</a:t>
            </a:r>
            <a:endParaRPr kumimoji="0" sz="3600" b="1" i="0" u="none" strike="noStrike" kern="0" cap="none" spc="0" normalizeH="0" baseline="0" noProof="0">
              <a:ln>
                <a:noFill/>
              </a:ln>
              <a:solidFill>
                <a:srgbClr val="2173EA"/>
              </a:solidFill>
              <a:effectLst/>
              <a:uLnTx/>
              <a:uFillTx/>
              <a:latin typeface="Roboto"/>
              <a:ea typeface="Roboto"/>
              <a:cs typeface="Roboto"/>
              <a:sym typeface="Roboto"/>
            </a:endParaRPr>
          </a:p>
        </p:txBody>
      </p:sp>
      <p:sp>
        <p:nvSpPr>
          <p:cNvPr id="89" name="Google Shape;89;p18"/>
          <p:cNvSpPr/>
          <p:nvPr/>
        </p:nvSpPr>
        <p:spPr>
          <a:xfrm>
            <a:off x="1339625" y="1452425"/>
            <a:ext cx="3003000" cy="677100"/>
          </a:xfrm>
          <a:prstGeom prst="rect">
            <a:avLst/>
          </a:prstGeom>
          <a:solidFill>
            <a:srgbClr val="2173EA"/>
          </a:solidFill>
          <a:ln w="9525" cap="flat" cmpd="sng">
            <a:solidFill>
              <a:srgbClr val="2173E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id" sz="1400" b="1" i="0" u="none" strike="noStrike" kern="0" cap="none" spc="0" normalizeH="0" baseline="0" noProof="0">
                <a:ln>
                  <a:noFill/>
                </a:ln>
                <a:solidFill>
                  <a:srgbClr val="FFFFFF"/>
                </a:solidFill>
                <a:effectLst/>
                <a:uLnTx/>
                <a:uFillTx/>
                <a:latin typeface="Roboto"/>
                <a:ea typeface="Roboto"/>
                <a:cs typeface="Roboto"/>
                <a:sym typeface="Roboto"/>
              </a:rPr>
              <a:t>HRD</a:t>
            </a:r>
            <a:endParaRPr kumimoji="0" sz="1400" b="1" i="0" u="none" strike="noStrike" kern="0" cap="none" spc="0" normalizeH="0" baseline="0" noProof="0">
              <a:ln>
                <a:noFill/>
              </a:ln>
              <a:solidFill>
                <a:srgbClr val="FFFFFF"/>
              </a:solidFill>
              <a:effectLst/>
              <a:uLnTx/>
              <a:uFillTx/>
              <a:latin typeface="Roboto"/>
              <a:ea typeface="Roboto"/>
              <a:cs typeface="Roboto"/>
              <a:sym typeface="Roboto"/>
            </a:endParaRPr>
          </a:p>
        </p:txBody>
      </p:sp>
      <p:sp>
        <p:nvSpPr>
          <p:cNvPr id="90" name="Google Shape;90;p18"/>
          <p:cNvSpPr/>
          <p:nvPr/>
        </p:nvSpPr>
        <p:spPr>
          <a:xfrm>
            <a:off x="4801375" y="1452425"/>
            <a:ext cx="3003000" cy="677100"/>
          </a:xfrm>
          <a:prstGeom prst="rect">
            <a:avLst/>
          </a:prstGeom>
          <a:solidFill>
            <a:srgbClr val="2173EA"/>
          </a:solidFill>
          <a:ln w="9525" cap="flat" cmpd="sng">
            <a:solidFill>
              <a:srgbClr val="2173E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id" sz="1400" b="1" i="1" u="none" strike="noStrike" kern="0" cap="none" spc="0" normalizeH="0" baseline="0" noProof="0">
                <a:ln>
                  <a:noFill/>
                </a:ln>
                <a:solidFill>
                  <a:srgbClr val="FFFFFF"/>
                </a:solidFill>
                <a:effectLst/>
                <a:uLnTx/>
                <a:uFillTx/>
                <a:latin typeface="Roboto"/>
                <a:ea typeface="Roboto"/>
                <a:cs typeface="Roboto"/>
                <a:sym typeface="Roboto"/>
              </a:rPr>
              <a:t>User</a:t>
            </a:r>
            <a:endParaRPr kumimoji="0" sz="1400" b="1" i="1" u="none" strike="noStrike" kern="0" cap="none" spc="0" normalizeH="0" baseline="0" noProof="0">
              <a:ln>
                <a:noFill/>
              </a:ln>
              <a:solidFill>
                <a:srgbClr val="FFFFFF"/>
              </a:solidFill>
              <a:effectLst/>
              <a:uLnTx/>
              <a:uFillTx/>
              <a:latin typeface="Roboto"/>
              <a:ea typeface="Roboto"/>
              <a:cs typeface="Roboto"/>
              <a:sym typeface="Roboto"/>
            </a:endParaRPr>
          </a:p>
        </p:txBody>
      </p:sp>
      <p:sp>
        <p:nvSpPr>
          <p:cNvPr id="91" name="Google Shape;91;p18"/>
          <p:cNvSpPr/>
          <p:nvPr/>
        </p:nvSpPr>
        <p:spPr>
          <a:xfrm>
            <a:off x="1339625" y="2129525"/>
            <a:ext cx="3003000" cy="2151300"/>
          </a:xfrm>
          <a:prstGeom prst="rect">
            <a:avLst/>
          </a:prstGeom>
          <a:solidFill>
            <a:srgbClr val="FFFFFF"/>
          </a:solidFill>
          <a:ln w="9525" cap="flat" cmpd="sng">
            <a:solidFill>
              <a:srgbClr val="2173E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id" sz="1600" b="0" i="0" u="none" strike="noStrike" kern="0" cap="none" spc="0" normalizeH="0" baseline="0" noProof="0" dirty="0">
                <a:ln>
                  <a:noFill/>
                </a:ln>
                <a:solidFill>
                  <a:srgbClr val="000000"/>
                </a:solidFill>
                <a:effectLst/>
                <a:uLnTx/>
                <a:uFillTx/>
                <a:latin typeface="Roboto"/>
                <a:ea typeface="Roboto"/>
                <a:cs typeface="Roboto"/>
                <a:sym typeface="Roboto"/>
              </a:rPr>
              <a:t>Tahap awal usai CV.</a:t>
            </a:r>
            <a:endParaRPr kumimoji="0" sz="1600" b="0" i="0" u="none" strike="noStrike" kern="0" cap="none" spc="0" normalizeH="0" baseline="0" noProof="0" dirty="0">
              <a:ln>
                <a:noFill/>
              </a:ln>
              <a:solidFill>
                <a:srgbClr val="000000"/>
              </a:solidFill>
              <a:effectLst/>
              <a:uLnTx/>
              <a:uFillTx/>
              <a:latin typeface="Roboto"/>
              <a:ea typeface="Roboto"/>
              <a:cs typeface="Roboto"/>
              <a:sym typeface="Roboto"/>
            </a:endParaRPr>
          </a:p>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id" sz="1600" b="0" i="0" u="none" strike="noStrike" kern="0" cap="none" spc="0" normalizeH="0" baseline="0" noProof="0" dirty="0">
                <a:ln>
                  <a:noFill/>
                </a:ln>
                <a:solidFill>
                  <a:srgbClr val="000000"/>
                </a:solidFill>
                <a:effectLst/>
                <a:uLnTx/>
                <a:uFillTx/>
                <a:latin typeface="Roboto"/>
                <a:ea typeface="Roboto"/>
                <a:cs typeface="Roboto"/>
                <a:sym typeface="Roboto"/>
              </a:rPr>
              <a:t>Menggali info dasar.</a:t>
            </a:r>
            <a:endParaRPr kumimoji="0" sz="1600" b="0" i="0" u="none" strike="noStrike" kern="0" cap="none" spc="0" normalizeH="0" baseline="0" noProof="0" dirty="0">
              <a:ln>
                <a:noFill/>
              </a:ln>
              <a:solidFill>
                <a:srgbClr val="000000"/>
              </a:solidFill>
              <a:effectLst/>
              <a:uLnTx/>
              <a:uFillTx/>
              <a:latin typeface="Roboto"/>
              <a:ea typeface="Roboto"/>
              <a:cs typeface="Roboto"/>
              <a:sym typeface="Roboto"/>
            </a:endParaRPr>
          </a:p>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id" sz="1600" b="0" i="0" u="none" strike="noStrike" kern="0" cap="none" spc="0" normalizeH="0" baseline="0" noProof="0" dirty="0">
                <a:ln>
                  <a:noFill/>
                </a:ln>
                <a:solidFill>
                  <a:srgbClr val="000000"/>
                </a:solidFill>
                <a:effectLst/>
                <a:uLnTx/>
                <a:uFillTx/>
                <a:latin typeface="Roboto"/>
                <a:ea typeface="Roboto"/>
                <a:cs typeface="Roboto"/>
                <a:sym typeface="Roboto"/>
              </a:rPr>
              <a:t>Pengenalan perusahaan.</a:t>
            </a:r>
            <a:endParaRPr kumimoji="0" sz="1600" b="0" i="0" u="none" strike="noStrike" kern="0" cap="none" spc="0" normalizeH="0" baseline="0" noProof="0" dirty="0">
              <a:ln>
                <a:noFill/>
              </a:ln>
              <a:solidFill>
                <a:srgbClr val="000000"/>
              </a:solidFill>
              <a:effectLst/>
              <a:uLnTx/>
              <a:uFillTx/>
              <a:latin typeface="Roboto"/>
              <a:ea typeface="Roboto"/>
              <a:cs typeface="Roboto"/>
              <a:sym typeface="Roboto"/>
            </a:endParaRPr>
          </a:p>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id" sz="1600" b="0" i="0" u="none" strike="noStrike" kern="0" cap="none" spc="0" normalizeH="0" baseline="0" noProof="0" dirty="0">
                <a:ln>
                  <a:noFill/>
                </a:ln>
                <a:solidFill>
                  <a:srgbClr val="000000"/>
                </a:solidFill>
                <a:effectLst/>
                <a:uLnTx/>
                <a:uFillTx/>
                <a:latin typeface="Roboto"/>
                <a:ea typeface="Roboto"/>
                <a:cs typeface="Roboto"/>
                <a:sym typeface="Roboto"/>
              </a:rPr>
              <a:t>Melihat karakter</a:t>
            </a:r>
            <a:r>
              <a:rPr kumimoji="0" lang="en-US" sz="1600" b="0" i="0" u="none" strike="noStrike" kern="0" cap="none" spc="0" normalizeH="0" baseline="0" noProof="0" dirty="0">
                <a:ln>
                  <a:noFill/>
                </a:ln>
                <a:solidFill>
                  <a:srgbClr val="000000"/>
                </a:solidFill>
                <a:effectLst/>
                <a:uLnTx/>
                <a:uFillTx/>
                <a:latin typeface="Roboto"/>
                <a:ea typeface="Roboto"/>
                <a:cs typeface="Roboto"/>
                <a:sym typeface="Roboto"/>
              </a:rPr>
              <a:t> dan </a:t>
            </a:r>
            <a:r>
              <a:rPr kumimoji="0" lang="en-US" sz="1600" b="0" i="0" u="none" strike="noStrike" kern="0" cap="none" spc="0" normalizeH="0" baseline="0" noProof="0" dirty="0" err="1">
                <a:ln>
                  <a:noFill/>
                </a:ln>
                <a:solidFill>
                  <a:srgbClr val="000000"/>
                </a:solidFill>
                <a:effectLst/>
                <a:uLnTx/>
                <a:uFillTx/>
                <a:latin typeface="Roboto"/>
                <a:ea typeface="Roboto"/>
                <a:cs typeface="Roboto"/>
                <a:sym typeface="Roboto"/>
              </a:rPr>
              <a:t>kepribadian</a:t>
            </a:r>
            <a:r>
              <a:rPr kumimoji="0" lang="id" sz="1600" b="0" i="0" u="none" strike="noStrike" kern="0" cap="none" spc="0" normalizeH="0" baseline="0" noProof="0" dirty="0">
                <a:ln>
                  <a:noFill/>
                </a:ln>
                <a:solidFill>
                  <a:srgbClr val="000000"/>
                </a:solidFill>
                <a:effectLst/>
                <a:uLnTx/>
                <a:uFillTx/>
                <a:latin typeface="Roboto"/>
                <a:ea typeface="Roboto"/>
                <a:cs typeface="Roboto"/>
                <a:sym typeface="Roboto"/>
              </a:rPr>
              <a:t>.</a:t>
            </a:r>
            <a:endParaRPr kumimoji="0" sz="16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
        <p:nvSpPr>
          <p:cNvPr id="92" name="Google Shape;92;p18"/>
          <p:cNvSpPr/>
          <p:nvPr/>
        </p:nvSpPr>
        <p:spPr>
          <a:xfrm>
            <a:off x="4801375" y="2129525"/>
            <a:ext cx="3003000" cy="2151300"/>
          </a:xfrm>
          <a:prstGeom prst="rect">
            <a:avLst/>
          </a:prstGeom>
          <a:solidFill>
            <a:srgbClr val="FFFFFF"/>
          </a:solidFill>
          <a:ln w="9525" cap="flat" cmpd="sng">
            <a:solidFill>
              <a:srgbClr val="2173E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id" sz="1600" b="0" i="0" u="none" strike="noStrike" kern="0" cap="none" spc="0" normalizeH="0" baseline="0" noProof="0">
                <a:ln>
                  <a:noFill/>
                </a:ln>
                <a:solidFill>
                  <a:srgbClr val="000000"/>
                </a:solidFill>
                <a:effectLst/>
                <a:uLnTx/>
                <a:uFillTx/>
                <a:latin typeface="Roboto"/>
                <a:ea typeface="Roboto"/>
                <a:cs typeface="Roboto"/>
                <a:sym typeface="Roboto"/>
              </a:rPr>
              <a:t>Tahap akhir usai HRD.</a:t>
            </a:r>
            <a:endParaRPr kumimoji="0" sz="1600" b="0" i="0" u="none" strike="noStrike" kern="0" cap="none" spc="0" normalizeH="0" baseline="0" noProof="0">
              <a:ln>
                <a:noFill/>
              </a:ln>
              <a:solidFill>
                <a:srgbClr val="000000"/>
              </a:solidFill>
              <a:effectLst/>
              <a:uLnTx/>
              <a:uFillTx/>
              <a:latin typeface="Roboto"/>
              <a:ea typeface="Roboto"/>
              <a:cs typeface="Roboto"/>
              <a:sym typeface="Roboto"/>
            </a:endParaRPr>
          </a:p>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id" sz="1600" b="0" i="0" u="none" strike="noStrike" kern="0" cap="none" spc="0" normalizeH="0" baseline="0" noProof="0">
                <a:ln>
                  <a:noFill/>
                </a:ln>
                <a:solidFill>
                  <a:srgbClr val="000000"/>
                </a:solidFill>
                <a:effectLst/>
                <a:uLnTx/>
                <a:uFillTx/>
                <a:latin typeface="Roboto"/>
                <a:ea typeface="Roboto"/>
                <a:cs typeface="Roboto"/>
                <a:sym typeface="Roboto"/>
              </a:rPr>
              <a:t>Menggali pengalaman.</a:t>
            </a:r>
            <a:endParaRPr kumimoji="0" sz="1600" b="0" i="0" u="none" strike="noStrike" kern="0" cap="none" spc="0" normalizeH="0" baseline="0" noProof="0">
              <a:ln>
                <a:noFill/>
              </a:ln>
              <a:solidFill>
                <a:srgbClr val="000000"/>
              </a:solidFill>
              <a:effectLst/>
              <a:uLnTx/>
              <a:uFillTx/>
              <a:latin typeface="Roboto"/>
              <a:ea typeface="Roboto"/>
              <a:cs typeface="Roboto"/>
              <a:sym typeface="Roboto"/>
            </a:endParaRPr>
          </a:p>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id" sz="1600" b="0" i="0" u="none" strike="noStrike" kern="0" cap="none" spc="0" normalizeH="0" baseline="0" noProof="0">
                <a:ln>
                  <a:noFill/>
                </a:ln>
                <a:solidFill>
                  <a:srgbClr val="000000"/>
                </a:solidFill>
                <a:effectLst/>
                <a:uLnTx/>
                <a:uFillTx/>
                <a:latin typeface="Roboto"/>
                <a:ea typeface="Roboto"/>
                <a:cs typeface="Roboto"/>
                <a:sym typeface="Roboto"/>
              </a:rPr>
              <a:t>Mendalami kesesuaian kerja.</a:t>
            </a:r>
            <a:endParaRPr kumimoji="0" sz="1600" b="0" i="0" u="none" strike="noStrike" kern="0" cap="none" spc="0" normalizeH="0" baseline="0" noProof="0">
              <a:ln>
                <a:noFill/>
              </a:ln>
              <a:solidFill>
                <a:srgbClr val="000000"/>
              </a:solidFill>
              <a:effectLst/>
              <a:uLnTx/>
              <a:uFillTx/>
              <a:latin typeface="Roboto"/>
              <a:ea typeface="Roboto"/>
              <a:cs typeface="Roboto"/>
              <a:sym typeface="Roboto"/>
            </a:endParaRPr>
          </a:p>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id" sz="1600" b="0" i="0" u="none" strike="noStrike" kern="0" cap="none" spc="0" normalizeH="0" baseline="0" noProof="0">
                <a:ln>
                  <a:noFill/>
                </a:ln>
                <a:solidFill>
                  <a:prstClr val="black"/>
                </a:solidFill>
                <a:effectLst/>
                <a:uLnTx/>
                <a:uFillTx/>
                <a:latin typeface="Roboto"/>
                <a:ea typeface="Roboto"/>
                <a:cs typeface="Roboto"/>
                <a:sym typeface="Roboto"/>
              </a:rPr>
              <a:t>Melihat skill dan pengetahuan.</a:t>
            </a:r>
            <a:endParaRPr kumimoji="0" sz="1600" b="0" i="0" u="none" strike="noStrike" kern="0" cap="none" spc="0" normalizeH="0" baseline="0" noProof="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7649604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p:nvPr/>
        </p:nvSpPr>
        <p:spPr>
          <a:xfrm>
            <a:off x="2668858" y="530742"/>
            <a:ext cx="4592098" cy="7389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id" sz="3600" b="1" i="0" u="none" strike="noStrike" kern="0" cap="none" spc="0" normalizeH="0" baseline="0" noProof="0" dirty="0">
                <a:ln>
                  <a:noFill/>
                </a:ln>
                <a:solidFill>
                  <a:srgbClr val="2173EA"/>
                </a:solidFill>
                <a:effectLst/>
                <a:uLnTx/>
                <a:uFillTx/>
                <a:latin typeface="Roboto"/>
                <a:ea typeface="Roboto"/>
                <a:cs typeface="Roboto"/>
                <a:sym typeface="Roboto"/>
              </a:rPr>
              <a:t>Sebelum Wawancara</a:t>
            </a:r>
            <a:endParaRPr kumimoji="0" sz="3600" b="1" i="0" u="none" strike="noStrike" kern="0" cap="none" spc="0" normalizeH="0" baseline="0" noProof="0" dirty="0">
              <a:ln>
                <a:noFill/>
              </a:ln>
              <a:solidFill>
                <a:srgbClr val="2173EA"/>
              </a:solidFill>
              <a:effectLst/>
              <a:uLnTx/>
              <a:uFillTx/>
              <a:latin typeface="Roboto"/>
              <a:ea typeface="Roboto"/>
              <a:cs typeface="Roboto"/>
              <a:sym typeface="Roboto"/>
            </a:endParaRPr>
          </a:p>
        </p:txBody>
      </p:sp>
      <p:sp>
        <p:nvSpPr>
          <p:cNvPr id="98" name="Google Shape;98;p19"/>
          <p:cNvSpPr/>
          <p:nvPr/>
        </p:nvSpPr>
        <p:spPr>
          <a:xfrm>
            <a:off x="852998" y="1914374"/>
            <a:ext cx="1927200" cy="18780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id" sz="1300" b="0" i="0" u="none" strike="noStrike" kern="0" cap="none" spc="0" normalizeH="0" baseline="0" noProof="0">
                <a:ln>
                  <a:noFill/>
                </a:ln>
                <a:solidFill>
                  <a:prstClr val="white"/>
                </a:solidFill>
                <a:effectLst/>
                <a:uLnTx/>
                <a:uFillTx/>
                <a:latin typeface="Roboto"/>
                <a:ea typeface="Roboto"/>
                <a:cs typeface="Roboto"/>
                <a:sym typeface="Roboto"/>
              </a:rPr>
              <a:t>Mengenal Bisnis Perusahaan</a:t>
            </a:r>
            <a:endParaRPr kumimoji="0" sz="1300" b="0" i="0" u="none" strike="noStrike" kern="0" cap="none" spc="0" normalizeH="0" baseline="0" noProof="0">
              <a:ln>
                <a:noFill/>
              </a:ln>
              <a:solidFill>
                <a:prstClr val="white"/>
              </a:solidFill>
              <a:effectLst/>
              <a:uLnTx/>
              <a:uFillTx/>
              <a:latin typeface="Roboto"/>
              <a:ea typeface="Roboto"/>
              <a:cs typeface="Roboto"/>
              <a:sym typeface="Roboto"/>
            </a:endParaRPr>
          </a:p>
        </p:txBody>
      </p:sp>
      <p:sp>
        <p:nvSpPr>
          <p:cNvPr id="99" name="Google Shape;99;p19"/>
          <p:cNvSpPr/>
          <p:nvPr/>
        </p:nvSpPr>
        <p:spPr>
          <a:xfrm>
            <a:off x="3639397" y="1914374"/>
            <a:ext cx="1927200" cy="18780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id" sz="1300" b="0" i="0" u="none" strike="noStrike" kern="0" cap="none" spc="0" normalizeH="0" baseline="0" noProof="0" dirty="0">
                <a:ln>
                  <a:noFill/>
                </a:ln>
                <a:solidFill>
                  <a:prstClr val="white"/>
                </a:solidFill>
                <a:effectLst/>
                <a:uLnTx/>
                <a:uFillTx/>
                <a:latin typeface="Roboto"/>
                <a:ea typeface="Roboto"/>
                <a:cs typeface="Roboto"/>
                <a:sym typeface="Roboto"/>
              </a:rPr>
              <a:t>Mengenal Posisi yang Dilamar</a:t>
            </a:r>
            <a:endParaRPr kumimoji="0" sz="1300" b="0" i="0" u="none" strike="noStrike" kern="0" cap="none" spc="0" normalizeH="0" baseline="0" noProof="0" dirty="0">
              <a:ln>
                <a:noFill/>
              </a:ln>
              <a:solidFill>
                <a:prstClr val="white"/>
              </a:solidFill>
              <a:effectLst/>
              <a:uLnTx/>
              <a:uFillTx/>
              <a:latin typeface="Roboto"/>
              <a:ea typeface="Roboto"/>
              <a:cs typeface="Roboto"/>
              <a:sym typeface="Roboto"/>
            </a:endParaRPr>
          </a:p>
        </p:txBody>
      </p:sp>
      <p:sp>
        <p:nvSpPr>
          <p:cNvPr id="100" name="Google Shape;100;p19"/>
          <p:cNvSpPr/>
          <p:nvPr/>
        </p:nvSpPr>
        <p:spPr>
          <a:xfrm>
            <a:off x="6425796" y="1914374"/>
            <a:ext cx="1927200" cy="18780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id" sz="1300" b="0" i="0" u="none" strike="noStrike" kern="0" cap="none" spc="0" normalizeH="0" baseline="0" noProof="0" dirty="0">
                <a:ln>
                  <a:noFill/>
                </a:ln>
                <a:solidFill>
                  <a:prstClr val="white"/>
                </a:solidFill>
                <a:effectLst/>
                <a:uLnTx/>
                <a:uFillTx/>
                <a:latin typeface="Roboto"/>
                <a:ea typeface="Roboto"/>
                <a:cs typeface="Roboto"/>
                <a:sym typeface="Roboto"/>
              </a:rPr>
              <a:t>Memetakan Skill dan Pengalaman Terkait</a:t>
            </a:r>
            <a:endParaRPr kumimoji="0" sz="1300" b="0" i="0" u="none" strike="noStrike" kern="0" cap="none" spc="0" normalizeH="0" baseline="0" noProof="0" dirty="0">
              <a:ln>
                <a:noFill/>
              </a:ln>
              <a:solidFill>
                <a:prstClr val="white"/>
              </a:solidFill>
              <a:effectLst/>
              <a:uLnTx/>
              <a:uFillTx/>
              <a:latin typeface="Roboto"/>
              <a:ea typeface="Roboto"/>
              <a:cs typeface="Roboto"/>
              <a:sym typeface="Roboto"/>
            </a:endParaRPr>
          </a:p>
        </p:txBody>
      </p:sp>
    </p:spTree>
    <p:extLst>
      <p:ext uri="{BB962C8B-B14F-4D97-AF65-F5344CB8AC3E}">
        <p14:creationId xmlns:p14="http://schemas.microsoft.com/office/powerpoint/2010/main" val="35605666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1"/>
          <p:cNvSpPr txBox="1"/>
          <p:nvPr/>
        </p:nvSpPr>
        <p:spPr>
          <a:xfrm>
            <a:off x="677326" y="569650"/>
            <a:ext cx="5437200" cy="7389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id" sz="3600" b="1" i="0" u="none" strike="noStrike" kern="0" cap="none" spc="0" normalizeH="0" baseline="0" noProof="0" dirty="0">
                <a:ln>
                  <a:noFill/>
                </a:ln>
                <a:solidFill>
                  <a:srgbClr val="2173EA"/>
                </a:solidFill>
                <a:effectLst/>
                <a:uLnTx/>
                <a:uFillTx/>
                <a:latin typeface="Roboto"/>
                <a:ea typeface="Roboto"/>
                <a:cs typeface="Roboto"/>
                <a:sym typeface="Roboto"/>
              </a:rPr>
              <a:t>Wawancara HRD</a:t>
            </a:r>
            <a:endParaRPr kumimoji="0" sz="3600" b="1" i="0" u="none" strike="noStrike" kern="0" cap="none" spc="0" normalizeH="0" baseline="0" noProof="0" dirty="0">
              <a:ln>
                <a:noFill/>
              </a:ln>
              <a:solidFill>
                <a:srgbClr val="2173EA"/>
              </a:solidFill>
              <a:effectLst/>
              <a:uLnTx/>
              <a:uFillTx/>
              <a:latin typeface="Roboto"/>
              <a:ea typeface="Roboto"/>
              <a:cs typeface="Roboto"/>
              <a:sym typeface="Roboto"/>
            </a:endParaRPr>
          </a:p>
        </p:txBody>
      </p:sp>
      <p:sp>
        <p:nvSpPr>
          <p:cNvPr id="116" name="Google Shape;116;p21"/>
          <p:cNvSpPr/>
          <p:nvPr/>
        </p:nvSpPr>
        <p:spPr>
          <a:xfrm>
            <a:off x="226000" y="1376000"/>
            <a:ext cx="1610400" cy="677100"/>
          </a:xfrm>
          <a:prstGeom prst="rect">
            <a:avLst/>
          </a:prstGeom>
          <a:solidFill>
            <a:srgbClr val="2173EA"/>
          </a:solidFill>
          <a:ln w="9525" cap="flat" cmpd="sng">
            <a:solidFill>
              <a:srgbClr val="2173E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id" sz="1400" b="1" i="0" u="none" strike="noStrike" kern="0" cap="none" spc="0" normalizeH="0" baseline="0" noProof="0">
                <a:ln>
                  <a:noFill/>
                </a:ln>
                <a:solidFill>
                  <a:srgbClr val="FFFFFF"/>
                </a:solidFill>
                <a:effectLst/>
                <a:uLnTx/>
                <a:uFillTx/>
                <a:latin typeface="Roboto"/>
                <a:ea typeface="Roboto"/>
                <a:cs typeface="Roboto"/>
                <a:sym typeface="Roboto"/>
              </a:rPr>
              <a:t>Perkenalan tentang diri</a:t>
            </a:r>
            <a:endParaRPr kumimoji="0" sz="1400" b="1" i="0" u="none" strike="noStrike" kern="0" cap="none" spc="0" normalizeH="0" baseline="0" noProof="0">
              <a:ln>
                <a:noFill/>
              </a:ln>
              <a:solidFill>
                <a:srgbClr val="FFFFFF"/>
              </a:solidFill>
              <a:effectLst/>
              <a:uLnTx/>
              <a:uFillTx/>
              <a:latin typeface="Roboto"/>
              <a:ea typeface="Roboto"/>
              <a:cs typeface="Roboto"/>
              <a:sym typeface="Roboto"/>
            </a:endParaRPr>
          </a:p>
        </p:txBody>
      </p:sp>
      <p:sp>
        <p:nvSpPr>
          <p:cNvPr id="117" name="Google Shape;117;p21"/>
          <p:cNvSpPr/>
          <p:nvPr/>
        </p:nvSpPr>
        <p:spPr>
          <a:xfrm>
            <a:off x="226000" y="2053100"/>
            <a:ext cx="1610400" cy="2151300"/>
          </a:xfrm>
          <a:prstGeom prst="rect">
            <a:avLst/>
          </a:prstGeom>
          <a:solidFill>
            <a:srgbClr val="FFFFFF"/>
          </a:solidFill>
          <a:ln w="9525" cap="flat" cmpd="sng">
            <a:solidFill>
              <a:srgbClr val="2173E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id" sz="1000" b="0" i="0" u="none" strike="noStrike" kern="0" cap="none" spc="0" normalizeH="0" baseline="0" noProof="0">
                <a:ln>
                  <a:noFill/>
                </a:ln>
                <a:solidFill>
                  <a:srgbClr val="000000"/>
                </a:solidFill>
                <a:effectLst/>
                <a:uLnTx/>
                <a:uFillTx/>
                <a:latin typeface="Roboto"/>
                <a:ea typeface="Roboto"/>
                <a:cs typeface="Roboto"/>
                <a:sym typeface="Roboto"/>
              </a:rPr>
              <a:t>Ceritakan latar belakang dari akademik dan profesional yang selaras dengan pekerjaan yang dilamar. Sertakan prestasi jika mungkin.</a:t>
            </a:r>
            <a:endParaRPr kumimoji="0" sz="10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118" name="Google Shape;118;p21"/>
          <p:cNvSpPr/>
          <p:nvPr/>
        </p:nvSpPr>
        <p:spPr>
          <a:xfrm>
            <a:off x="1994717" y="1376000"/>
            <a:ext cx="1610400" cy="677100"/>
          </a:xfrm>
          <a:prstGeom prst="rect">
            <a:avLst/>
          </a:prstGeom>
          <a:solidFill>
            <a:srgbClr val="2173EA"/>
          </a:solidFill>
          <a:ln w="9525" cap="flat" cmpd="sng">
            <a:solidFill>
              <a:srgbClr val="2173E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id" sz="1400" b="1" i="0" u="none" strike="noStrike" kern="0" cap="none" spc="0" normalizeH="0" baseline="0" noProof="0">
                <a:ln>
                  <a:noFill/>
                </a:ln>
                <a:solidFill>
                  <a:srgbClr val="FFFFFF"/>
                </a:solidFill>
                <a:effectLst/>
                <a:uLnTx/>
                <a:uFillTx/>
                <a:latin typeface="Roboto"/>
                <a:ea typeface="Roboto"/>
                <a:cs typeface="Roboto"/>
                <a:sym typeface="Roboto"/>
              </a:rPr>
              <a:t>Kelebihan &amp; Kekurangan</a:t>
            </a:r>
            <a:endParaRPr kumimoji="0" sz="1400" b="1" i="0" u="none" strike="noStrike" kern="0" cap="none" spc="0" normalizeH="0" baseline="0" noProof="0">
              <a:ln>
                <a:noFill/>
              </a:ln>
              <a:solidFill>
                <a:srgbClr val="FFFFFF"/>
              </a:solidFill>
              <a:effectLst/>
              <a:uLnTx/>
              <a:uFillTx/>
              <a:latin typeface="Roboto"/>
              <a:ea typeface="Roboto"/>
              <a:cs typeface="Roboto"/>
              <a:sym typeface="Roboto"/>
            </a:endParaRPr>
          </a:p>
        </p:txBody>
      </p:sp>
      <p:sp>
        <p:nvSpPr>
          <p:cNvPr id="119" name="Google Shape;119;p21"/>
          <p:cNvSpPr/>
          <p:nvPr/>
        </p:nvSpPr>
        <p:spPr>
          <a:xfrm>
            <a:off x="1994717" y="2053100"/>
            <a:ext cx="1610400" cy="2151300"/>
          </a:xfrm>
          <a:prstGeom prst="rect">
            <a:avLst/>
          </a:prstGeom>
          <a:solidFill>
            <a:srgbClr val="FFFFFF"/>
          </a:solidFill>
          <a:ln w="9525" cap="flat" cmpd="sng">
            <a:solidFill>
              <a:srgbClr val="2173E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id" sz="1000" b="0" i="0" u="none" strike="noStrike" kern="0" cap="none" spc="0" normalizeH="0" baseline="0" noProof="0">
                <a:ln>
                  <a:noFill/>
                </a:ln>
                <a:solidFill>
                  <a:srgbClr val="000000"/>
                </a:solidFill>
                <a:effectLst/>
                <a:uLnTx/>
                <a:uFillTx/>
                <a:latin typeface="Roboto"/>
                <a:ea typeface="Roboto"/>
                <a:cs typeface="Roboto"/>
                <a:sym typeface="Roboto"/>
              </a:rPr>
              <a:t>Angkat studi kasus, bukan sekadar nama satu karakter. Jelaskan proses perkembangan diri yang telah terjadi.</a:t>
            </a:r>
            <a:endParaRPr kumimoji="0" sz="10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120" name="Google Shape;120;p21"/>
          <p:cNvSpPr/>
          <p:nvPr/>
        </p:nvSpPr>
        <p:spPr>
          <a:xfrm>
            <a:off x="3763434" y="1376000"/>
            <a:ext cx="1610400" cy="677100"/>
          </a:xfrm>
          <a:prstGeom prst="rect">
            <a:avLst/>
          </a:prstGeom>
          <a:solidFill>
            <a:srgbClr val="2173EA"/>
          </a:solidFill>
          <a:ln w="9525" cap="flat" cmpd="sng">
            <a:solidFill>
              <a:srgbClr val="2173E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id" sz="1400" b="1" i="0" u="none" strike="noStrike" kern="0" cap="none" spc="0" normalizeH="0" baseline="0" noProof="0">
                <a:ln>
                  <a:noFill/>
                </a:ln>
                <a:solidFill>
                  <a:srgbClr val="FFFFFF"/>
                </a:solidFill>
                <a:effectLst/>
                <a:uLnTx/>
                <a:uFillTx/>
                <a:latin typeface="Roboto"/>
                <a:ea typeface="Roboto"/>
                <a:cs typeface="Roboto"/>
                <a:sym typeface="Roboto"/>
              </a:rPr>
              <a:t>Alasan bergabung</a:t>
            </a:r>
            <a:endParaRPr kumimoji="0" sz="1400" b="1" i="0" u="none" strike="noStrike" kern="0" cap="none" spc="0" normalizeH="0" baseline="0" noProof="0">
              <a:ln>
                <a:noFill/>
              </a:ln>
              <a:solidFill>
                <a:srgbClr val="FFFFFF"/>
              </a:solidFill>
              <a:effectLst/>
              <a:uLnTx/>
              <a:uFillTx/>
              <a:latin typeface="Roboto"/>
              <a:ea typeface="Roboto"/>
              <a:cs typeface="Roboto"/>
              <a:sym typeface="Roboto"/>
            </a:endParaRPr>
          </a:p>
        </p:txBody>
      </p:sp>
      <p:sp>
        <p:nvSpPr>
          <p:cNvPr id="121" name="Google Shape;121;p21"/>
          <p:cNvSpPr/>
          <p:nvPr/>
        </p:nvSpPr>
        <p:spPr>
          <a:xfrm>
            <a:off x="3763434" y="2053100"/>
            <a:ext cx="1610400" cy="2151300"/>
          </a:xfrm>
          <a:prstGeom prst="rect">
            <a:avLst/>
          </a:prstGeom>
          <a:solidFill>
            <a:srgbClr val="FFFFFF"/>
          </a:solidFill>
          <a:ln w="9525" cap="flat" cmpd="sng">
            <a:solidFill>
              <a:srgbClr val="2173E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id" sz="1000" b="0" i="0" u="none" strike="noStrike" kern="0" cap="none" spc="0" normalizeH="0" baseline="0" noProof="0">
                <a:ln>
                  <a:noFill/>
                </a:ln>
                <a:solidFill>
                  <a:srgbClr val="000000"/>
                </a:solidFill>
                <a:effectLst/>
                <a:uLnTx/>
                <a:uFillTx/>
                <a:latin typeface="Roboto"/>
                <a:ea typeface="Roboto"/>
                <a:cs typeface="Roboto"/>
                <a:sym typeface="Roboto"/>
              </a:rPr>
              <a:t>Selaraskan pengalaman dengan pekerjaan yang dilamar. Jika mungkin, angkat pengalaman atau nilai personal yang sama dengan nilai perusahaan.</a:t>
            </a:r>
            <a:endParaRPr kumimoji="0" sz="10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122" name="Google Shape;122;p21"/>
          <p:cNvSpPr/>
          <p:nvPr/>
        </p:nvSpPr>
        <p:spPr>
          <a:xfrm>
            <a:off x="5532151" y="1376000"/>
            <a:ext cx="1610400" cy="677100"/>
          </a:xfrm>
          <a:prstGeom prst="rect">
            <a:avLst/>
          </a:prstGeom>
          <a:solidFill>
            <a:srgbClr val="2173EA"/>
          </a:solidFill>
          <a:ln w="9525" cap="flat" cmpd="sng">
            <a:solidFill>
              <a:srgbClr val="2173E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id" sz="1400" b="1" i="0" u="none" strike="noStrike" kern="0" cap="none" spc="0" normalizeH="0" baseline="0" noProof="0">
                <a:ln>
                  <a:noFill/>
                </a:ln>
                <a:solidFill>
                  <a:srgbClr val="FFFFFF"/>
                </a:solidFill>
                <a:effectLst/>
                <a:uLnTx/>
                <a:uFillTx/>
                <a:latin typeface="Roboto"/>
                <a:ea typeface="Roboto"/>
                <a:cs typeface="Roboto"/>
                <a:sym typeface="Roboto"/>
              </a:rPr>
              <a:t>Pengalaman situasi sulit</a:t>
            </a:r>
            <a:endParaRPr kumimoji="0" sz="1400" b="1" i="0" u="none" strike="noStrike" kern="0" cap="none" spc="0" normalizeH="0" baseline="0" noProof="0">
              <a:ln>
                <a:noFill/>
              </a:ln>
              <a:solidFill>
                <a:srgbClr val="FFFFFF"/>
              </a:solidFill>
              <a:effectLst/>
              <a:uLnTx/>
              <a:uFillTx/>
              <a:latin typeface="Roboto"/>
              <a:ea typeface="Roboto"/>
              <a:cs typeface="Roboto"/>
              <a:sym typeface="Roboto"/>
            </a:endParaRPr>
          </a:p>
        </p:txBody>
      </p:sp>
      <p:sp>
        <p:nvSpPr>
          <p:cNvPr id="123" name="Google Shape;123;p21"/>
          <p:cNvSpPr/>
          <p:nvPr/>
        </p:nvSpPr>
        <p:spPr>
          <a:xfrm>
            <a:off x="5532151" y="2053100"/>
            <a:ext cx="1610400" cy="2151300"/>
          </a:xfrm>
          <a:prstGeom prst="rect">
            <a:avLst/>
          </a:prstGeom>
          <a:solidFill>
            <a:srgbClr val="FFFFFF"/>
          </a:solidFill>
          <a:ln w="9525" cap="flat" cmpd="sng">
            <a:solidFill>
              <a:srgbClr val="2173E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id" sz="1000" b="0" i="0" u="none" strike="noStrike" kern="0" cap="none" spc="0" normalizeH="0" baseline="0" noProof="0">
                <a:ln>
                  <a:noFill/>
                </a:ln>
                <a:solidFill>
                  <a:srgbClr val="000000"/>
                </a:solidFill>
                <a:effectLst/>
                <a:uLnTx/>
                <a:uFillTx/>
                <a:latin typeface="Roboto"/>
                <a:ea typeface="Roboto"/>
                <a:cs typeface="Roboto"/>
                <a:sym typeface="Roboto"/>
              </a:rPr>
              <a:t>Ceritakan satu pengalaman sulit yang berakhir sukses. Jelaskan situasi dan fokus pada aksi yang kamu ambil. </a:t>
            </a:r>
            <a:endParaRPr kumimoji="0" sz="10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124" name="Google Shape;124;p21"/>
          <p:cNvSpPr/>
          <p:nvPr/>
        </p:nvSpPr>
        <p:spPr>
          <a:xfrm>
            <a:off x="7300868" y="1376000"/>
            <a:ext cx="1610400" cy="677100"/>
          </a:xfrm>
          <a:prstGeom prst="rect">
            <a:avLst/>
          </a:prstGeom>
          <a:solidFill>
            <a:srgbClr val="2173EA"/>
          </a:solidFill>
          <a:ln w="9525" cap="flat" cmpd="sng">
            <a:solidFill>
              <a:srgbClr val="2173E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id" sz="1400" b="1" i="0" u="none" strike="noStrike" kern="0" cap="none" spc="0" normalizeH="0" baseline="0" noProof="0">
                <a:ln>
                  <a:noFill/>
                </a:ln>
                <a:solidFill>
                  <a:srgbClr val="FFFFFF"/>
                </a:solidFill>
                <a:effectLst/>
                <a:uLnTx/>
                <a:uFillTx/>
                <a:latin typeface="Roboto"/>
                <a:ea typeface="Roboto"/>
                <a:cs typeface="Roboto"/>
                <a:sym typeface="Roboto"/>
              </a:rPr>
              <a:t>Prestasi yang membanggakan</a:t>
            </a:r>
            <a:endParaRPr kumimoji="0" sz="1400" b="1" i="0" u="none" strike="noStrike" kern="0" cap="none" spc="0" normalizeH="0" baseline="0" noProof="0">
              <a:ln>
                <a:noFill/>
              </a:ln>
              <a:solidFill>
                <a:srgbClr val="FFFFFF"/>
              </a:solidFill>
              <a:effectLst/>
              <a:uLnTx/>
              <a:uFillTx/>
              <a:latin typeface="Roboto"/>
              <a:ea typeface="Roboto"/>
              <a:cs typeface="Roboto"/>
              <a:sym typeface="Roboto"/>
            </a:endParaRPr>
          </a:p>
        </p:txBody>
      </p:sp>
      <p:sp>
        <p:nvSpPr>
          <p:cNvPr id="125" name="Google Shape;125;p21"/>
          <p:cNvSpPr/>
          <p:nvPr/>
        </p:nvSpPr>
        <p:spPr>
          <a:xfrm>
            <a:off x="7300868" y="2053100"/>
            <a:ext cx="1610400" cy="2151300"/>
          </a:xfrm>
          <a:prstGeom prst="rect">
            <a:avLst/>
          </a:prstGeom>
          <a:solidFill>
            <a:srgbClr val="FFFFFF"/>
          </a:solidFill>
          <a:ln w="9525" cap="flat" cmpd="sng">
            <a:solidFill>
              <a:srgbClr val="2173E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id" sz="1000" b="0" i="0" u="none" strike="noStrike" kern="0" cap="none" spc="0" normalizeH="0" baseline="0" noProof="0">
                <a:ln>
                  <a:noFill/>
                </a:ln>
                <a:solidFill>
                  <a:srgbClr val="000000"/>
                </a:solidFill>
                <a:effectLst/>
                <a:uLnTx/>
                <a:uFillTx/>
                <a:latin typeface="Roboto"/>
                <a:ea typeface="Roboto"/>
                <a:cs typeface="Roboto"/>
                <a:sym typeface="Roboto"/>
              </a:rPr>
              <a:t>Jelaskan situasi atau konteks, kemudian tujuan yang kamu tuju, aksi yang kamu lakukan, serta dampak yang terjadi. Pastikan selaras.</a:t>
            </a:r>
            <a:endParaRPr kumimoji="0" sz="1000" b="0" i="0" u="none" strike="noStrike" kern="0" cap="none" spc="0" normalizeH="0" baseline="0" noProof="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24615754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2"/>
          <p:cNvSpPr txBox="1"/>
          <p:nvPr/>
        </p:nvSpPr>
        <p:spPr>
          <a:xfrm>
            <a:off x="723821" y="1891075"/>
            <a:ext cx="5437200" cy="7389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id" sz="3600" b="1" i="0" u="none" strike="noStrike" kern="0" cap="none" spc="0" normalizeH="0" baseline="0" noProof="0" dirty="0">
                <a:ln>
                  <a:noFill/>
                </a:ln>
                <a:solidFill>
                  <a:srgbClr val="2173EA"/>
                </a:solidFill>
                <a:effectLst/>
                <a:uLnTx/>
                <a:uFillTx/>
                <a:latin typeface="Roboto"/>
                <a:ea typeface="Roboto"/>
                <a:cs typeface="Roboto"/>
                <a:sym typeface="Roboto"/>
              </a:rPr>
              <a:t>Wawancara </a:t>
            </a:r>
            <a:r>
              <a:rPr kumimoji="0" lang="id" sz="3600" b="1" i="1" u="none" strike="noStrike" kern="0" cap="none" spc="0" normalizeH="0" baseline="0" noProof="0" dirty="0">
                <a:ln>
                  <a:noFill/>
                </a:ln>
                <a:solidFill>
                  <a:srgbClr val="2173EA"/>
                </a:solidFill>
                <a:effectLst/>
                <a:uLnTx/>
                <a:uFillTx/>
                <a:latin typeface="Roboto"/>
                <a:ea typeface="Roboto"/>
                <a:cs typeface="Roboto"/>
                <a:sym typeface="Roboto"/>
              </a:rPr>
              <a:t>User</a:t>
            </a:r>
            <a:endParaRPr kumimoji="0" sz="3600" b="1" i="1" u="none" strike="noStrike" kern="0" cap="none" spc="0" normalizeH="0" baseline="0" noProof="0" dirty="0">
              <a:ln>
                <a:noFill/>
              </a:ln>
              <a:solidFill>
                <a:srgbClr val="2173EA"/>
              </a:solidFill>
              <a:effectLst/>
              <a:uLnTx/>
              <a:uFillTx/>
              <a:latin typeface="Roboto"/>
              <a:ea typeface="Roboto"/>
              <a:cs typeface="Roboto"/>
              <a:sym typeface="Roboto"/>
            </a:endParaRPr>
          </a:p>
        </p:txBody>
      </p:sp>
      <p:graphicFrame>
        <p:nvGraphicFramePr>
          <p:cNvPr id="2" name="Diagram 1">
            <a:extLst>
              <a:ext uri="{FF2B5EF4-FFF2-40B4-BE49-F238E27FC236}">
                <a16:creationId xmlns:a16="http://schemas.microsoft.com/office/drawing/2014/main" id="{579FD30B-8AE9-9BFF-6183-1F57EB523491}"/>
              </a:ext>
            </a:extLst>
          </p:cNvPr>
          <p:cNvGraphicFramePr/>
          <p:nvPr/>
        </p:nvGraphicFramePr>
        <p:xfrm>
          <a:off x="3608522" y="597975"/>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232522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3"/>
          <p:cNvSpPr txBox="1"/>
          <p:nvPr/>
        </p:nvSpPr>
        <p:spPr>
          <a:xfrm>
            <a:off x="522343" y="569650"/>
            <a:ext cx="5437200" cy="7389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id" sz="3600" b="1" i="0" u="none" strike="noStrike" kern="0" cap="none" spc="0" normalizeH="0" baseline="0" noProof="0" dirty="0">
                <a:ln>
                  <a:noFill/>
                </a:ln>
                <a:solidFill>
                  <a:srgbClr val="2173EA"/>
                </a:solidFill>
                <a:effectLst/>
                <a:uLnTx/>
                <a:uFillTx/>
                <a:latin typeface="Roboto"/>
                <a:ea typeface="Roboto"/>
                <a:cs typeface="Roboto"/>
                <a:sym typeface="Roboto"/>
              </a:rPr>
              <a:t>Wawancara </a:t>
            </a:r>
            <a:r>
              <a:rPr kumimoji="0" lang="id" sz="3600" b="1" i="1" u="none" strike="noStrike" kern="0" cap="none" spc="0" normalizeH="0" baseline="0" noProof="0" dirty="0">
                <a:ln>
                  <a:noFill/>
                </a:ln>
                <a:solidFill>
                  <a:srgbClr val="2173EA"/>
                </a:solidFill>
                <a:effectLst/>
                <a:uLnTx/>
                <a:uFillTx/>
                <a:latin typeface="Roboto"/>
                <a:ea typeface="Roboto"/>
                <a:cs typeface="Roboto"/>
                <a:sym typeface="Roboto"/>
              </a:rPr>
              <a:t>User</a:t>
            </a:r>
            <a:endParaRPr kumimoji="0" sz="3600" b="1" i="1" u="none" strike="noStrike" kern="0" cap="none" spc="0" normalizeH="0" baseline="0" noProof="0" dirty="0">
              <a:ln>
                <a:noFill/>
              </a:ln>
              <a:solidFill>
                <a:srgbClr val="2173EA"/>
              </a:solidFill>
              <a:effectLst/>
              <a:uLnTx/>
              <a:uFillTx/>
              <a:latin typeface="Roboto"/>
              <a:ea typeface="Roboto"/>
              <a:cs typeface="Roboto"/>
              <a:sym typeface="Roboto"/>
            </a:endParaRPr>
          </a:p>
        </p:txBody>
      </p:sp>
      <p:sp>
        <p:nvSpPr>
          <p:cNvPr id="141" name="Google Shape;141;p23"/>
          <p:cNvSpPr/>
          <p:nvPr/>
        </p:nvSpPr>
        <p:spPr>
          <a:xfrm>
            <a:off x="226000" y="1376000"/>
            <a:ext cx="1610400" cy="677100"/>
          </a:xfrm>
          <a:prstGeom prst="rect">
            <a:avLst/>
          </a:prstGeom>
          <a:solidFill>
            <a:srgbClr val="2173EA"/>
          </a:solidFill>
          <a:ln w="9525" cap="flat" cmpd="sng">
            <a:solidFill>
              <a:srgbClr val="2173E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id" sz="1400" b="1" i="0" u="none" strike="noStrike" kern="0" cap="none" spc="0" normalizeH="0" baseline="0" noProof="0">
                <a:ln>
                  <a:noFill/>
                </a:ln>
                <a:solidFill>
                  <a:srgbClr val="FFFFFF"/>
                </a:solidFill>
                <a:effectLst/>
                <a:uLnTx/>
                <a:uFillTx/>
                <a:latin typeface="Roboto"/>
                <a:ea typeface="Roboto"/>
                <a:cs typeface="Roboto"/>
                <a:sym typeface="Roboto"/>
              </a:rPr>
              <a:t>Pemahaman pekerjaan</a:t>
            </a:r>
            <a:endParaRPr kumimoji="0" sz="1400" b="1" i="0" u="none" strike="noStrike" kern="0" cap="none" spc="0" normalizeH="0" baseline="0" noProof="0">
              <a:ln>
                <a:noFill/>
              </a:ln>
              <a:solidFill>
                <a:srgbClr val="FFFFFF"/>
              </a:solidFill>
              <a:effectLst/>
              <a:uLnTx/>
              <a:uFillTx/>
              <a:latin typeface="Roboto"/>
              <a:ea typeface="Roboto"/>
              <a:cs typeface="Roboto"/>
              <a:sym typeface="Roboto"/>
            </a:endParaRPr>
          </a:p>
        </p:txBody>
      </p:sp>
      <p:sp>
        <p:nvSpPr>
          <p:cNvPr id="142" name="Google Shape;142;p23"/>
          <p:cNvSpPr/>
          <p:nvPr/>
        </p:nvSpPr>
        <p:spPr>
          <a:xfrm>
            <a:off x="1994717" y="1376000"/>
            <a:ext cx="1610400" cy="677100"/>
          </a:xfrm>
          <a:prstGeom prst="rect">
            <a:avLst/>
          </a:prstGeom>
          <a:solidFill>
            <a:srgbClr val="2173EA"/>
          </a:solidFill>
          <a:ln w="9525" cap="flat" cmpd="sng">
            <a:solidFill>
              <a:srgbClr val="2173E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id" sz="1400" b="1" i="0" u="none" strike="noStrike" kern="0" cap="none" spc="0" normalizeH="0" baseline="0" noProof="0">
                <a:ln>
                  <a:noFill/>
                </a:ln>
                <a:solidFill>
                  <a:srgbClr val="FFFFFF"/>
                </a:solidFill>
                <a:effectLst/>
                <a:uLnTx/>
                <a:uFillTx/>
                <a:latin typeface="Roboto"/>
                <a:ea typeface="Roboto"/>
                <a:cs typeface="Roboto"/>
                <a:sym typeface="Roboto"/>
              </a:rPr>
              <a:t>Proses</a:t>
            </a:r>
            <a:endParaRPr kumimoji="0" sz="1400" b="1" i="0" u="none" strike="noStrike" kern="0" cap="none" spc="0" normalizeH="0" baseline="0" noProof="0">
              <a:ln>
                <a:noFill/>
              </a:ln>
              <a:solidFill>
                <a:srgbClr val="FFFFFF"/>
              </a:solidFill>
              <a:effectLst/>
              <a:uLnTx/>
              <a:uFillTx/>
              <a:latin typeface="Roboto"/>
              <a:ea typeface="Roboto"/>
              <a:cs typeface="Roboto"/>
              <a:sym typeface="Roboto"/>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id" sz="1400" b="1" i="0" u="none" strike="noStrike" kern="0" cap="none" spc="0" normalizeH="0" baseline="0" noProof="0">
                <a:ln>
                  <a:noFill/>
                </a:ln>
                <a:solidFill>
                  <a:srgbClr val="FFFFFF"/>
                </a:solidFill>
                <a:effectLst/>
                <a:uLnTx/>
                <a:uFillTx/>
                <a:latin typeface="Roboto"/>
                <a:ea typeface="Roboto"/>
                <a:cs typeface="Roboto"/>
                <a:sym typeface="Roboto"/>
              </a:rPr>
              <a:t>bekerja</a:t>
            </a:r>
            <a:endParaRPr kumimoji="0" sz="1400" b="1" i="0" u="none" strike="noStrike" kern="0" cap="none" spc="0" normalizeH="0" baseline="0" noProof="0">
              <a:ln>
                <a:noFill/>
              </a:ln>
              <a:solidFill>
                <a:srgbClr val="FFFFFF"/>
              </a:solidFill>
              <a:effectLst/>
              <a:uLnTx/>
              <a:uFillTx/>
              <a:latin typeface="Roboto"/>
              <a:ea typeface="Roboto"/>
              <a:cs typeface="Roboto"/>
              <a:sym typeface="Roboto"/>
            </a:endParaRPr>
          </a:p>
        </p:txBody>
      </p:sp>
      <p:sp>
        <p:nvSpPr>
          <p:cNvPr id="143" name="Google Shape;143;p23"/>
          <p:cNvSpPr/>
          <p:nvPr/>
        </p:nvSpPr>
        <p:spPr>
          <a:xfrm>
            <a:off x="3763434" y="1376000"/>
            <a:ext cx="1610400" cy="677100"/>
          </a:xfrm>
          <a:prstGeom prst="rect">
            <a:avLst/>
          </a:prstGeom>
          <a:solidFill>
            <a:srgbClr val="2173EA"/>
          </a:solidFill>
          <a:ln w="9525" cap="flat" cmpd="sng">
            <a:solidFill>
              <a:srgbClr val="2173E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id" sz="1400" b="1" i="0" u="none" strike="noStrike" kern="0" cap="none" spc="0" normalizeH="0" baseline="0" noProof="0">
                <a:ln>
                  <a:noFill/>
                </a:ln>
                <a:solidFill>
                  <a:srgbClr val="FFFFFF"/>
                </a:solidFill>
                <a:effectLst/>
                <a:uLnTx/>
                <a:uFillTx/>
                <a:latin typeface="Roboto"/>
                <a:ea typeface="Roboto"/>
                <a:cs typeface="Roboto"/>
                <a:sym typeface="Roboto"/>
              </a:rPr>
              <a:t>Studi</a:t>
            </a:r>
            <a:endParaRPr kumimoji="0" sz="1400" b="1" i="0" u="none" strike="noStrike" kern="0" cap="none" spc="0" normalizeH="0" baseline="0" noProof="0">
              <a:ln>
                <a:noFill/>
              </a:ln>
              <a:solidFill>
                <a:srgbClr val="FFFFFF"/>
              </a:solidFill>
              <a:effectLst/>
              <a:uLnTx/>
              <a:uFillTx/>
              <a:latin typeface="Roboto"/>
              <a:ea typeface="Roboto"/>
              <a:cs typeface="Roboto"/>
              <a:sym typeface="Roboto"/>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id" sz="1400" b="1" i="0" u="none" strike="noStrike" kern="0" cap="none" spc="0" normalizeH="0" baseline="0" noProof="0">
                <a:ln>
                  <a:noFill/>
                </a:ln>
                <a:solidFill>
                  <a:srgbClr val="FFFFFF"/>
                </a:solidFill>
                <a:effectLst/>
                <a:uLnTx/>
                <a:uFillTx/>
                <a:latin typeface="Roboto"/>
                <a:ea typeface="Roboto"/>
                <a:cs typeface="Roboto"/>
                <a:sym typeface="Roboto"/>
              </a:rPr>
              <a:t>kasus</a:t>
            </a:r>
            <a:endParaRPr kumimoji="0" sz="1400" b="1" i="0" u="none" strike="noStrike" kern="0" cap="none" spc="0" normalizeH="0" baseline="0" noProof="0">
              <a:ln>
                <a:noFill/>
              </a:ln>
              <a:solidFill>
                <a:srgbClr val="FFFFFF"/>
              </a:solidFill>
              <a:effectLst/>
              <a:uLnTx/>
              <a:uFillTx/>
              <a:latin typeface="Roboto"/>
              <a:ea typeface="Roboto"/>
              <a:cs typeface="Roboto"/>
              <a:sym typeface="Roboto"/>
            </a:endParaRPr>
          </a:p>
        </p:txBody>
      </p:sp>
      <p:sp>
        <p:nvSpPr>
          <p:cNvPr id="144" name="Google Shape;144;p23"/>
          <p:cNvSpPr/>
          <p:nvPr/>
        </p:nvSpPr>
        <p:spPr>
          <a:xfrm>
            <a:off x="5532151" y="1376000"/>
            <a:ext cx="1610400" cy="677100"/>
          </a:xfrm>
          <a:prstGeom prst="rect">
            <a:avLst/>
          </a:prstGeom>
          <a:solidFill>
            <a:srgbClr val="2173EA"/>
          </a:solidFill>
          <a:ln w="9525" cap="flat" cmpd="sng">
            <a:solidFill>
              <a:srgbClr val="2173E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id" sz="1400" b="1" i="0" u="none" strike="noStrike" kern="0" cap="none" spc="0" normalizeH="0" baseline="0" noProof="0">
                <a:ln>
                  <a:noFill/>
                </a:ln>
                <a:solidFill>
                  <a:srgbClr val="FFFFFF"/>
                </a:solidFill>
                <a:effectLst/>
                <a:uLnTx/>
                <a:uFillTx/>
                <a:latin typeface="Roboto"/>
                <a:ea typeface="Roboto"/>
                <a:cs typeface="Roboto"/>
                <a:sym typeface="Roboto"/>
              </a:rPr>
              <a:t>Aspirasi</a:t>
            </a:r>
            <a:endParaRPr kumimoji="0" sz="1400" b="1" i="0" u="none" strike="noStrike" kern="0" cap="none" spc="0" normalizeH="0" baseline="0" noProof="0">
              <a:ln>
                <a:noFill/>
              </a:ln>
              <a:solidFill>
                <a:srgbClr val="FFFFFF"/>
              </a:solidFill>
              <a:effectLst/>
              <a:uLnTx/>
              <a:uFillTx/>
              <a:latin typeface="Roboto"/>
              <a:ea typeface="Roboto"/>
              <a:cs typeface="Roboto"/>
              <a:sym typeface="Roboto"/>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id" sz="1400" b="1" i="0" u="none" strike="noStrike" kern="0" cap="none" spc="0" normalizeH="0" baseline="0" noProof="0">
                <a:ln>
                  <a:noFill/>
                </a:ln>
                <a:solidFill>
                  <a:srgbClr val="FFFFFF"/>
                </a:solidFill>
                <a:effectLst/>
                <a:uLnTx/>
                <a:uFillTx/>
                <a:latin typeface="Roboto"/>
                <a:ea typeface="Roboto"/>
                <a:cs typeface="Roboto"/>
                <a:sym typeface="Roboto"/>
              </a:rPr>
              <a:t>karir</a:t>
            </a:r>
            <a:endParaRPr kumimoji="0" sz="1400" b="1" i="0" u="none" strike="noStrike" kern="0" cap="none" spc="0" normalizeH="0" baseline="0" noProof="0">
              <a:ln>
                <a:noFill/>
              </a:ln>
              <a:solidFill>
                <a:srgbClr val="FFFFFF"/>
              </a:solidFill>
              <a:effectLst/>
              <a:uLnTx/>
              <a:uFillTx/>
              <a:latin typeface="Roboto"/>
              <a:ea typeface="Roboto"/>
              <a:cs typeface="Roboto"/>
              <a:sym typeface="Roboto"/>
            </a:endParaRPr>
          </a:p>
        </p:txBody>
      </p:sp>
      <p:sp>
        <p:nvSpPr>
          <p:cNvPr id="145" name="Google Shape;145;p23"/>
          <p:cNvSpPr/>
          <p:nvPr/>
        </p:nvSpPr>
        <p:spPr>
          <a:xfrm>
            <a:off x="7300868" y="1376000"/>
            <a:ext cx="1610400" cy="677100"/>
          </a:xfrm>
          <a:prstGeom prst="rect">
            <a:avLst/>
          </a:prstGeom>
          <a:solidFill>
            <a:srgbClr val="2173EA"/>
          </a:solidFill>
          <a:ln w="9525" cap="flat" cmpd="sng">
            <a:solidFill>
              <a:srgbClr val="2173E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id" sz="1400" b="1" i="0" u="none" strike="noStrike" kern="0" cap="none" spc="0" normalizeH="0" baseline="0" noProof="0">
                <a:ln>
                  <a:noFill/>
                </a:ln>
                <a:solidFill>
                  <a:srgbClr val="FFFFFF"/>
                </a:solidFill>
                <a:effectLst/>
                <a:uLnTx/>
                <a:uFillTx/>
                <a:latin typeface="Roboto"/>
                <a:ea typeface="Roboto"/>
                <a:cs typeface="Roboto"/>
                <a:sym typeface="Roboto"/>
              </a:rPr>
              <a:t>Pertanyaan tambahan</a:t>
            </a:r>
            <a:endParaRPr kumimoji="0" sz="1400" b="1" i="0" u="none" strike="noStrike" kern="0" cap="none" spc="0" normalizeH="0" baseline="0" noProof="0">
              <a:ln>
                <a:noFill/>
              </a:ln>
              <a:solidFill>
                <a:srgbClr val="FFFFFF"/>
              </a:solidFill>
              <a:effectLst/>
              <a:uLnTx/>
              <a:uFillTx/>
              <a:latin typeface="Roboto"/>
              <a:ea typeface="Roboto"/>
              <a:cs typeface="Roboto"/>
              <a:sym typeface="Roboto"/>
            </a:endParaRPr>
          </a:p>
        </p:txBody>
      </p:sp>
      <p:sp>
        <p:nvSpPr>
          <p:cNvPr id="146" name="Google Shape;146;p23"/>
          <p:cNvSpPr/>
          <p:nvPr/>
        </p:nvSpPr>
        <p:spPr>
          <a:xfrm>
            <a:off x="226000" y="2053100"/>
            <a:ext cx="1610400" cy="2151300"/>
          </a:xfrm>
          <a:prstGeom prst="rect">
            <a:avLst/>
          </a:prstGeom>
          <a:solidFill>
            <a:srgbClr val="FFFFFF"/>
          </a:solidFill>
          <a:ln w="9525" cap="flat" cmpd="sng">
            <a:solidFill>
              <a:srgbClr val="2173E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id" sz="1000" b="0" i="0" u="none" strike="noStrike" kern="0" cap="none" spc="0" normalizeH="0" baseline="0" noProof="0" dirty="0">
                <a:ln>
                  <a:noFill/>
                </a:ln>
                <a:solidFill>
                  <a:srgbClr val="000000"/>
                </a:solidFill>
                <a:effectLst/>
                <a:uLnTx/>
                <a:uFillTx/>
                <a:latin typeface="Roboto"/>
                <a:ea typeface="Roboto"/>
                <a:cs typeface="Roboto"/>
                <a:sym typeface="Roboto"/>
              </a:rPr>
              <a:t>Pahami visi, model bisnis dan aktivitas yang terkait dengan posisi yang kamu lamar. Kaitkan dengan pengalaman.</a:t>
            </a:r>
            <a:endParaRPr kumimoji="0" sz="10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
        <p:nvSpPr>
          <p:cNvPr id="147" name="Google Shape;147;p23"/>
          <p:cNvSpPr/>
          <p:nvPr/>
        </p:nvSpPr>
        <p:spPr>
          <a:xfrm>
            <a:off x="1994717" y="2053100"/>
            <a:ext cx="1610400" cy="2151300"/>
          </a:xfrm>
          <a:prstGeom prst="rect">
            <a:avLst/>
          </a:prstGeom>
          <a:solidFill>
            <a:srgbClr val="FFFFFF"/>
          </a:solidFill>
          <a:ln w="9525" cap="flat" cmpd="sng">
            <a:solidFill>
              <a:srgbClr val="2173E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id" sz="1000" b="0" i="0" u="none" strike="noStrike" kern="0" cap="none" spc="0" normalizeH="0" baseline="0" noProof="0" dirty="0">
                <a:ln>
                  <a:noFill/>
                </a:ln>
                <a:solidFill>
                  <a:srgbClr val="000000"/>
                </a:solidFill>
                <a:effectLst/>
                <a:uLnTx/>
                <a:uFillTx/>
                <a:latin typeface="Roboto"/>
                <a:ea typeface="Roboto"/>
                <a:cs typeface="Roboto"/>
                <a:sym typeface="Roboto"/>
              </a:rPr>
              <a:t>. Jelaskan sistem atau kerangka kerja lantas detail yang relevan.</a:t>
            </a:r>
            <a:endParaRPr kumimoji="0" sz="10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
        <p:nvSpPr>
          <p:cNvPr id="148" name="Google Shape;148;p23"/>
          <p:cNvSpPr/>
          <p:nvPr/>
        </p:nvSpPr>
        <p:spPr>
          <a:xfrm>
            <a:off x="3763434" y="2053100"/>
            <a:ext cx="1610400" cy="2151300"/>
          </a:xfrm>
          <a:prstGeom prst="rect">
            <a:avLst/>
          </a:prstGeom>
          <a:solidFill>
            <a:srgbClr val="FFFFFF"/>
          </a:solidFill>
          <a:ln w="9525" cap="flat" cmpd="sng">
            <a:solidFill>
              <a:srgbClr val="2173E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id" sz="1000" b="0" i="0" u="none" strike="noStrike" kern="0" cap="none" spc="0" normalizeH="0" baseline="0" noProof="0">
                <a:ln>
                  <a:noFill/>
                </a:ln>
                <a:solidFill>
                  <a:srgbClr val="000000"/>
                </a:solidFill>
                <a:effectLst/>
                <a:uLnTx/>
                <a:uFillTx/>
                <a:latin typeface="Roboto"/>
                <a:ea typeface="Roboto"/>
                <a:cs typeface="Roboto"/>
                <a:sym typeface="Roboto"/>
              </a:rPr>
              <a:t>Petakan kasus atau skenario yang diberikan, buat kerangka kerjanya, lantas pecahkan per bagian dengan lengkap.</a:t>
            </a:r>
            <a:endParaRPr kumimoji="0" sz="10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149" name="Google Shape;149;p23"/>
          <p:cNvSpPr/>
          <p:nvPr/>
        </p:nvSpPr>
        <p:spPr>
          <a:xfrm>
            <a:off x="5532151" y="2053100"/>
            <a:ext cx="1610400" cy="2151300"/>
          </a:xfrm>
          <a:prstGeom prst="rect">
            <a:avLst/>
          </a:prstGeom>
          <a:solidFill>
            <a:srgbClr val="FFFFFF"/>
          </a:solidFill>
          <a:ln w="9525" cap="flat" cmpd="sng">
            <a:solidFill>
              <a:srgbClr val="2173E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id" sz="1000" b="0" i="0" u="none" strike="noStrike" kern="0" cap="none" spc="0" normalizeH="0" baseline="0" noProof="0">
                <a:ln>
                  <a:noFill/>
                </a:ln>
                <a:solidFill>
                  <a:srgbClr val="000000"/>
                </a:solidFill>
                <a:effectLst/>
                <a:uLnTx/>
                <a:uFillTx/>
                <a:latin typeface="Roboto"/>
                <a:ea typeface="Roboto"/>
                <a:cs typeface="Roboto"/>
                <a:sym typeface="Roboto"/>
              </a:rPr>
              <a:t>Fokus pada nilai, visi atau dampak yang diharapkan. Kaitkan dengan latar belakang dan posisi yang dilamar.</a:t>
            </a:r>
            <a:endParaRPr kumimoji="0" sz="10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150" name="Google Shape;150;p23"/>
          <p:cNvSpPr/>
          <p:nvPr/>
        </p:nvSpPr>
        <p:spPr>
          <a:xfrm>
            <a:off x="7300868" y="2053100"/>
            <a:ext cx="1610400" cy="2151300"/>
          </a:xfrm>
          <a:prstGeom prst="rect">
            <a:avLst/>
          </a:prstGeom>
          <a:solidFill>
            <a:srgbClr val="FFFFFF"/>
          </a:solidFill>
          <a:ln w="9525" cap="flat" cmpd="sng">
            <a:solidFill>
              <a:srgbClr val="2173E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id" sz="1000" b="0" i="0" u="none" strike="noStrike" kern="0" cap="none" spc="0" normalizeH="0" baseline="0" noProof="0">
                <a:ln>
                  <a:noFill/>
                </a:ln>
                <a:solidFill>
                  <a:srgbClr val="000000"/>
                </a:solidFill>
                <a:effectLst/>
                <a:uLnTx/>
                <a:uFillTx/>
                <a:latin typeface="Roboto"/>
                <a:ea typeface="Roboto"/>
                <a:cs typeface="Roboto"/>
                <a:sym typeface="Roboto"/>
              </a:rPr>
              <a:t>Usahakan beri pertanyaan terbuka. Tunjukkan kesiapan bekerja dengan pertanyaan terkait pekerjaan.</a:t>
            </a:r>
            <a:endParaRPr kumimoji="0" sz="1000" b="0" i="0" u="none" strike="noStrike" kern="0" cap="none" spc="0" normalizeH="0" baseline="0" noProof="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28005338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6"/>
          <p:cNvSpPr txBox="1">
            <a:spLocks noGrp="1"/>
          </p:cNvSpPr>
          <p:nvPr>
            <p:ph type="ctrTitle"/>
          </p:nvPr>
        </p:nvSpPr>
        <p:spPr>
          <a:xfrm>
            <a:off x="685800" y="2332495"/>
            <a:ext cx="7772400" cy="155364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Tips n Trick </a:t>
            </a:r>
            <a:endParaRPr b="1" dirty="0"/>
          </a:p>
        </p:txBody>
      </p:sp>
      <p:sp>
        <p:nvSpPr>
          <p:cNvPr id="93" name="Google Shape;93;p16"/>
          <p:cNvSpPr txBox="1">
            <a:spLocks noGrp="1"/>
          </p:cNvSpPr>
          <p:nvPr>
            <p:ph type="subTitle" idx="1"/>
          </p:nvPr>
        </p:nvSpPr>
        <p:spPr>
          <a:xfrm>
            <a:off x="685800" y="3830653"/>
            <a:ext cx="7772400" cy="784800"/>
          </a:xfrm>
          <a:prstGeom prst="rect">
            <a:avLst/>
          </a:prstGeom>
        </p:spPr>
        <p:txBody>
          <a:bodyPr spcFirstLastPara="1" wrap="square" lIns="91425" tIns="91425" rIns="91425" bIns="91425" anchor="t" anchorCtr="0">
            <a:noAutofit/>
          </a:bodyPr>
          <a:lstStyle/>
          <a:p>
            <a:pPr marL="0" lvl="0" indent="0" rtl="0">
              <a:spcBef>
                <a:spcPts val="0"/>
              </a:spcBef>
              <a:spcAft>
                <a:spcPts val="1000"/>
              </a:spcAft>
              <a:buNone/>
            </a:pPr>
            <a:endParaRPr lang="en-ID" dirty="0"/>
          </a:p>
        </p:txBody>
      </p:sp>
      <p:sp>
        <p:nvSpPr>
          <p:cNvPr id="94" name="Google Shape;94;p16"/>
          <p:cNvSpPr txBox="1"/>
          <p:nvPr/>
        </p:nvSpPr>
        <p:spPr>
          <a:xfrm>
            <a:off x="7780589" y="0"/>
            <a:ext cx="960900" cy="13905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600" b="0" i="0" u="none" strike="noStrike" kern="0" cap="none" spc="0" normalizeH="0" baseline="0" noProof="0" dirty="0">
              <a:ln>
                <a:noFill/>
              </a:ln>
              <a:solidFill>
                <a:prstClr val="black"/>
              </a:solidFill>
              <a:effectLst/>
              <a:uLnTx/>
              <a:uFillTx/>
              <a:latin typeface="Raleway Thin"/>
              <a:ea typeface="Raleway Thin"/>
              <a:cs typeface="Raleway Thin"/>
              <a:sym typeface="Raleway Thin"/>
            </a:endParaRPr>
          </a:p>
        </p:txBody>
      </p:sp>
    </p:spTree>
    <p:extLst>
      <p:ext uri="{BB962C8B-B14F-4D97-AF65-F5344CB8AC3E}">
        <p14:creationId xmlns:p14="http://schemas.microsoft.com/office/powerpoint/2010/main" val="18492333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13">
            <a:extLst>
              <a:ext uri="{FF2B5EF4-FFF2-40B4-BE49-F238E27FC236}">
                <a16:creationId xmlns:a16="http://schemas.microsoft.com/office/drawing/2014/main" id="{1B2B364F-19E3-493A-9274-C7BCFF1D69D4}"/>
              </a:ext>
            </a:extLst>
          </p:cNvPr>
          <p:cNvSpPr/>
          <p:nvPr/>
        </p:nvSpPr>
        <p:spPr>
          <a:xfrm>
            <a:off x="0" y="0"/>
            <a:ext cx="1838567" cy="51435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ja-JP" altLang="en-US" sz="700" b="0" i="0" u="none" strike="noStrike" kern="0" cap="none" spc="0" normalizeH="0" baseline="0" noProof="0">
              <a:ln>
                <a:noFill/>
              </a:ln>
              <a:solidFill>
                <a:prstClr val="white"/>
              </a:solidFill>
              <a:effectLst/>
              <a:uLnTx/>
              <a:uFillTx/>
              <a:latin typeface="Arial"/>
              <a:ea typeface="ＭＳ Ｐゴシック" panose="020B0600070205080204" pitchFamily="34" charset="-128"/>
              <a:cs typeface="+mn-cs"/>
              <a:sym typeface="Arial"/>
            </a:endParaRPr>
          </a:p>
        </p:txBody>
      </p:sp>
      <p:sp>
        <p:nvSpPr>
          <p:cNvPr id="12" name="図プレースホルダー 9">
            <a:extLst>
              <a:ext uri="{FF2B5EF4-FFF2-40B4-BE49-F238E27FC236}">
                <a16:creationId xmlns:a16="http://schemas.microsoft.com/office/drawing/2014/main" id="{D95BD131-F5BB-4897-98B0-3AACD3DFBB0C}"/>
              </a:ext>
            </a:extLst>
          </p:cNvPr>
          <p:cNvSpPr txBox="1">
            <a:spLocks/>
          </p:cNvSpPr>
          <p:nvPr/>
        </p:nvSpPr>
        <p:spPr>
          <a:xfrm>
            <a:off x="452771" y="1413066"/>
            <a:ext cx="2713844" cy="2713844"/>
          </a:xfrm>
          <a:prstGeom prst="ellipse">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1" lang="ja-JP" altLang="en-US" sz="1400" b="0" i="0" u="none" strike="noStrike" kern="0" cap="none" spc="0" normalizeH="0" baseline="0" noProof="0" dirty="0">
              <a:ln>
                <a:noFill/>
              </a:ln>
              <a:solidFill>
                <a:srgbClr val="000000"/>
              </a:solidFill>
              <a:effectLst/>
              <a:uLnTx/>
              <a:uFillTx/>
              <a:latin typeface="Arial"/>
              <a:cs typeface="Arial"/>
              <a:sym typeface="Arial"/>
            </a:endParaRPr>
          </a:p>
        </p:txBody>
      </p:sp>
      <p:grpSp>
        <p:nvGrpSpPr>
          <p:cNvPr id="27" name="Group 26">
            <a:extLst>
              <a:ext uri="{FF2B5EF4-FFF2-40B4-BE49-F238E27FC236}">
                <a16:creationId xmlns:a16="http://schemas.microsoft.com/office/drawing/2014/main" id="{3423667B-4294-4D4A-BFD2-AFCFD1DF7788}"/>
              </a:ext>
            </a:extLst>
          </p:cNvPr>
          <p:cNvGrpSpPr/>
          <p:nvPr/>
        </p:nvGrpSpPr>
        <p:grpSpPr>
          <a:xfrm>
            <a:off x="3469240" y="1305524"/>
            <a:ext cx="5095375" cy="386602"/>
            <a:chOff x="3566979" y="1426017"/>
            <a:chExt cx="5095375" cy="386602"/>
          </a:xfrm>
        </p:grpSpPr>
        <p:sp>
          <p:nvSpPr>
            <p:cNvPr id="14" name="ホームベース 1">
              <a:extLst>
                <a:ext uri="{FF2B5EF4-FFF2-40B4-BE49-F238E27FC236}">
                  <a16:creationId xmlns:a16="http://schemas.microsoft.com/office/drawing/2014/main" id="{665E64F7-6565-415C-BD8D-B6F532BA9C66}"/>
                </a:ext>
              </a:extLst>
            </p:cNvPr>
            <p:cNvSpPr/>
            <p:nvPr/>
          </p:nvSpPr>
          <p:spPr>
            <a:xfrm>
              <a:off x="3566979" y="1544668"/>
              <a:ext cx="239868" cy="179737"/>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ja-JP" altLang="en-US" sz="700" b="0" i="0" u="none" strike="noStrike" kern="0" cap="none" spc="0" normalizeH="0" baseline="0" noProof="0">
                <a:ln>
                  <a:noFill/>
                </a:ln>
                <a:solidFill>
                  <a:prstClr val="white"/>
                </a:solidFill>
                <a:effectLst/>
                <a:uLnTx/>
                <a:uFillTx/>
                <a:latin typeface="Arial"/>
                <a:ea typeface="ＭＳ Ｐゴシック" panose="020B0600070205080204" pitchFamily="34" charset="-128"/>
                <a:cs typeface="+mn-cs"/>
                <a:sym typeface="Arial"/>
              </a:endParaRPr>
            </a:p>
          </p:txBody>
        </p:sp>
        <p:sp>
          <p:nvSpPr>
            <p:cNvPr id="16" name="テキスト プレースホルダー 11">
              <a:extLst>
                <a:ext uri="{FF2B5EF4-FFF2-40B4-BE49-F238E27FC236}">
                  <a16:creationId xmlns:a16="http://schemas.microsoft.com/office/drawing/2014/main" id="{271D62C0-4CBD-4FB6-A57F-5D7AA1CD544C}"/>
                </a:ext>
              </a:extLst>
            </p:cNvPr>
            <p:cNvSpPr txBox="1">
              <a:spLocks/>
            </p:cNvSpPr>
            <p:nvPr/>
          </p:nvSpPr>
          <p:spPr>
            <a:xfrm>
              <a:off x="3891410" y="1426017"/>
              <a:ext cx="4770944" cy="386602"/>
            </a:xfrm>
          </p:spPr>
          <p:txBody>
            <a:bodyPr anchor="t">
              <a:noAutofit/>
            </a:bodyPr>
            <a:lstStyle>
              <a:defPPr marR="0" lvl="0" algn="l" rtl="0">
                <a:lnSpc>
                  <a:spcPct val="100000"/>
                </a:lnSpc>
                <a:spcBef>
                  <a:spcPts val="0"/>
                </a:spcBef>
                <a:spcAft>
                  <a:spcPts val="0"/>
                </a:spcAft>
              </a:defPPr>
              <a:lvl1pPr marR="0" lvl="0" algn="l" rtl="0">
                <a:lnSpc>
                  <a:spcPct val="120000"/>
                </a:lnSpc>
                <a:spcBef>
                  <a:spcPts val="0"/>
                </a:spcBef>
                <a:spcAft>
                  <a:spcPts val="0"/>
                </a:spcAft>
                <a:buClr>
                  <a:srgbClr val="000000"/>
                </a:buClr>
                <a:buFont typeface="Arial"/>
                <a:defRPr sz="1600" b="0" i="0" u="none" strike="noStrike" cap="none" spc="150">
                  <a:solidFill>
                    <a:schemeClr val="tx2"/>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err="1">
                  <a:ln>
                    <a:noFill/>
                  </a:ln>
                  <a:solidFill>
                    <a:prstClr val="black">
                      <a:lumMod val="85000"/>
                      <a:lumOff val="15000"/>
                    </a:prstClr>
                  </a:solidFill>
                  <a:effectLst/>
                  <a:uLnTx/>
                  <a:uFillTx/>
                  <a:latin typeface="Arial"/>
                  <a:cs typeface="Arial"/>
                  <a:sym typeface="Arial"/>
                </a:rPr>
                <a:t>Pakaian</a:t>
              </a:r>
              <a:r>
                <a:rPr kumimoji="0" lang="en-US" sz="1600" b="0" i="0" u="none" strike="noStrike" kern="0" cap="none" spc="0" normalizeH="0" baseline="0" noProof="0" dirty="0">
                  <a:ln>
                    <a:noFill/>
                  </a:ln>
                  <a:solidFill>
                    <a:prstClr val="black">
                      <a:lumMod val="85000"/>
                      <a:lumOff val="15000"/>
                    </a:prstClr>
                  </a:solidFill>
                  <a:effectLst/>
                  <a:uLnTx/>
                  <a:uFillTx/>
                  <a:latin typeface="Arial"/>
                  <a:cs typeface="Arial"/>
                  <a:sym typeface="Arial"/>
                </a:rPr>
                <a:t> yang </a:t>
              </a:r>
              <a:r>
                <a:rPr kumimoji="0" lang="en-US" sz="1600" b="0" i="0" u="none" strike="noStrike" kern="0" cap="none" spc="0" normalizeH="0" baseline="0" noProof="0" dirty="0" err="1">
                  <a:ln>
                    <a:noFill/>
                  </a:ln>
                  <a:solidFill>
                    <a:prstClr val="black">
                      <a:lumMod val="85000"/>
                      <a:lumOff val="15000"/>
                    </a:prstClr>
                  </a:solidFill>
                  <a:effectLst/>
                  <a:uLnTx/>
                  <a:uFillTx/>
                  <a:latin typeface="Arial"/>
                  <a:cs typeface="Arial"/>
                  <a:sym typeface="Arial"/>
                </a:rPr>
                <a:t>sesuai</a:t>
              </a:r>
              <a:r>
                <a:rPr kumimoji="0" lang="en-US" sz="1600" b="0" i="0" u="none" strike="noStrike" kern="0" cap="none" spc="0" normalizeH="0" baseline="0" noProof="0" dirty="0">
                  <a:ln>
                    <a:noFill/>
                  </a:ln>
                  <a:solidFill>
                    <a:prstClr val="black">
                      <a:lumMod val="85000"/>
                      <a:lumOff val="15000"/>
                    </a:prstClr>
                  </a:solidFill>
                  <a:effectLst/>
                  <a:uLnTx/>
                  <a:uFillTx/>
                  <a:latin typeface="Arial"/>
                  <a:cs typeface="Arial"/>
                  <a:sym typeface="Arial"/>
                </a:rPr>
                <a:t> (</a:t>
              </a:r>
              <a:r>
                <a:rPr kumimoji="0" lang="en-US" sz="1600" b="0" i="0" u="none" strike="noStrike" kern="0" cap="none" spc="0" normalizeH="0" baseline="0" noProof="0" dirty="0" err="1">
                  <a:ln>
                    <a:noFill/>
                  </a:ln>
                  <a:solidFill>
                    <a:prstClr val="black">
                      <a:lumMod val="85000"/>
                      <a:lumOff val="15000"/>
                    </a:prstClr>
                  </a:solidFill>
                  <a:effectLst/>
                  <a:uLnTx/>
                  <a:uFillTx/>
                  <a:latin typeface="Arial"/>
                  <a:cs typeface="Arial"/>
                  <a:sym typeface="Arial"/>
                </a:rPr>
                <a:t>rapi</a:t>
              </a:r>
              <a:r>
                <a:rPr kumimoji="0" lang="en-US" sz="1600" b="0" i="0" u="none" strike="noStrike" kern="0" cap="none" spc="0" normalizeH="0" baseline="0" noProof="0" dirty="0">
                  <a:ln>
                    <a:noFill/>
                  </a:ln>
                  <a:solidFill>
                    <a:prstClr val="black">
                      <a:lumMod val="85000"/>
                      <a:lumOff val="15000"/>
                    </a:prstClr>
                  </a:solidFill>
                  <a:effectLst/>
                  <a:uLnTx/>
                  <a:uFillTx/>
                  <a:latin typeface="Arial"/>
                  <a:cs typeface="Arial"/>
                  <a:sym typeface="Arial"/>
                </a:rPr>
                <a:t>) &amp; </a:t>
              </a:r>
              <a:r>
                <a:rPr kumimoji="0" lang="en-US" sz="1600" b="0" i="0" u="none" strike="noStrike" kern="0" cap="none" spc="0" normalizeH="0" baseline="0" noProof="0" dirty="0" err="1">
                  <a:ln>
                    <a:noFill/>
                  </a:ln>
                  <a:solidFill>
                    <a:prstClr val="black">
                      <a:lumMod val="85000"/>
                      <a:lumOff val="15000"/>
                    </a:prstClr>
                  </a:solidFill>
                  <a:effectLst/>
                  <a:uLnTx/>
                  <a:uFillTx/>
                  <a:latin typeface="Arial"/>
                  <a:cs typeface="Arial"/>
                  <a:sym typeface="Arial"/>
                </a:rPr>
                <a:t>tidak</a:t>
              </a:r>
              <a:r>
                <a:rPr kumimoji="0" lang="en-US" sz="1600" b="0" i="0" u="none" strike="noStrike" kern="0" cap="none" spc="0" normalizeH="0" baseline="0" noProof="0" dirty="0">
                  <a:ln>
                    <a:noFill/>
                  </a:ln>
                  <a:solidFill>
                    <a:prstClr val="black">
                      <a:lumMod val="85000"/>
                      <a:lumOff val="15000"/>
                    </a:prstClr>
                  </a:solidFill>
                  <a:effectLst/>
                  <a:uLnTx/>
                  <a:uFillTx/>
                  <a:latin typeface="Arial"/>
                  <a:cs typeface="Arial"/>
                  <a:sym typeface="Arial"/>
                </a:rPr>
                <a:t> </a:t>
              </a:r>
              <a:r>
                <a:rPr kumimoji="0" lang="en-US" sz="1600" b="0" i="0" u="none" strike="noStrike" kern="0" cap="none" spc="0" normalizeH="0" baseline="0" noProof="0" dirty="0" err="1">
                  <a:ln>
                    <a:noFill/>
                  </a:ln>
                  <a:solidFill>
                    <a:prstClr val="black">
                      <a:lumMod val="85000"/>
                      <a:lumOff val="15000"/>
                    </a:prstClr>
                  </a:solidFill>
                  <a:effectLst/>
                  <a:uLnTx/>
                  <a:uFillTx/>
                  <a:latin typeface="Arial"/>
                  <a:cs typeface="Arial"/>
                  <a:sym typeface="Arial"/>
                </a:rPr>
                <a:t>berlebihan</a:t>
              </a:r>
              <a:endParaRPr kumimoji="0" lang="en-US" sz="1600" b="0" i="0" u="none" strike="noStrike" kern="0" cap="none" spc="0" normalizeH="0" baseline="0" noProof="0" dirty="0">
                <a:ln>
                  <a:noFill/>
                </a:ln>
                <a:solidFill>
                  <a:prstClr val="black">
                    <a:lumMod val="85000"/>
                    <a:lumOff val="15000"/>
                  </a:prstClr>
                </a:solidFill>
                <a:effectLst/>
                <a:uLnTx/>
                <a:uFillTx/>
                <a:latin typeface="Arial"/>
                <a:cs typeface="Arial"/>
                <a:sym typeface="Arial"/>
              </a:endParaRPr>
            </a:p>
          </p:txBody>
        </p:sp>
      </p:grpSp>
      <p:grpSp>
        <p:nvGrpSpPr>
          <p:cNvPr id="28" name="Group 27">
            <a:extLst>
              <a:ext uri="{FF2B5EF4-FFF2-40B4-BE49-F238E27FC236}">
                <a16:creationId xmlns:a16="http://schemas.microsoft.com/office/drawing/2014/main" id="{920A29CD-98E8-49BC-B21B-66CBD754D64B}"/>
              </a:ext>
            </a:extLst>
          </p:cNvPr>
          <p:cNvGrpSpPr/>
          <p:nvPr/>
        </p:nvGrpSpPr>
        <p:grpSpPr>
          <a:xfrm>
            <a:off x="3469240" y="1645227"/>
            <a:ext cx="5095375" cy="386602"/>
            <a:chOff x="3566979" y="2285163"/>
            <a:chExt cx="5095375" cy="386602"/>
          </a:xfrm>
        </p:grpSpPr>
        <p:sp>
          <p:nvSpPr>
            <p:cNvPr id="17" name="ホームベース 10">
              <a:extLst>
                <a:ext uri="{FF2B5EF4-FFF2-40B4-BE49-F238E27FC236}">
                  <a16:creationId xmlns:a16="http://schemas.microsoft.com/office/drawing/2014/main" id="{71796954-4C44-4579-AD95-7A56B8D8E41A}"/>
                </a:ext>
              </a:extLst>
            </p:cNvPr>
            <p:cNvSpPr/>
            <p:nvPr/>
          </p:nvSpPr>
          <p:spPr>
            <a:xfrm>
              <a:off x="3566979" y="2399763"/>
              <a:ext cx="239868" cy="179737"/>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ja-JP" altLang="en-US" sz="700" b="0" i="0" u="none" strike="noStrike" kern="0" cap="none" spc="0" normalizeH="0" baseline="0" noProof="0">
                <a:ln>
                  <a:noFill/>
                </a:ln>
                <a:solidFill>
                  <a:prstClr val="white"/>
                </a:solidFill>
                <a:effectLst/>
                <a:uLnTx/>
                <a:uFillTx/>
                <a:latin typeface="Arial"/>
                <a:ea typeface="ＭＳ Ｐゴシック" panose="020B0600070205080204" pitchFamily="34" charset="-128"/>
                <a:cs typeface="+mn-cs"/>
                <a:sym typeface="Arial"/>
              </a:endParaRPr>
            </a:p>
          </p:txBody>
        </p:sp>
        <p:sp>
          <p:nvSpPr>
            <p:cNvPr id="20" name="テキスト プレースホルダー 11">
              <a:extLst>
                <a:ext uri="{FF2B5EF4-FFF2-40B4-BE49-F238E27FC236}">
                  <a16:creationId xmlns:a16="http://schemas.microsoft.com/office/drawing/2014/main" id="{8A417162-EF30-49CE-9F46-F6992214A4C5}"/>
                </a:ext>
              </a:extLst>
            </p:cNvPr>
            <p:cNvSpPr txBox="1">
              <a:spLocks/>
            </p:cNvSpPr>
            <p:nvPr/>
          </p:nvSpPr>
          <p:spPr>
            <a:xfrm>
              <a:off x="3891410" y="2285163"/>
              <a:ext cx="4770944" cy="386602"/>
            </a:xfrm>
          </p:spPr>
          <p:txBody>
            <a:bodyPr anchor="t">
              <a:noAutofit/>
            </a:bodyPr>
            <a:lstStyle>
              <a:defPPr marR="0" lvl="0" algn="l" rtl="0">
                <a:lnSpc>
                  <a:spcPct val="100000"/>
                </a:lnSpc>
                <a:spcBef>
                  <a:spcPts val="0"/>
                </a:spcBef>
                <a:spcAft>
                  <a:spcPts val="0"/>
                </a:spcAft>
              </a:defPPr>
              <a:lvl1pPr marR="0" lvl="0" algn="l" rtl="0">
                <a:lnSpc>
                  <a:spcPct val="120000"/>
                </a:lnSpc>
                <a:spcBef>
                  <a:spcPts val="0"/>
                </a:spcBef>
                <a:spcAft>
                  <a:spcPts val="0"/>
                </a:spcAft>
                <a:buClr>
                  <a:srgbClr val="000000"/>
                </a:buClr>
                <a:buFont typeface="Arial"/>
                <a:defRPr sz="1600" b="0" i="0" u="none" strike="noStrike" cap="none" spc="150">
                  <a:solidFill>
                    <a:schemeClr val="tx2"/>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err="1">
                  <a:ln>
                    <a:noFill/>
                  </a:ln>
                  <a:solidFill>
                    <a:prstClr val="black">
                      <a:lumMod val="85000"/>
                      <a:lumOff val="15000"/>
                    </a:prstClr>
                  </a:solidFill>
                  <a:effectLst/>
                  <a:uLnTx/>
                  <a:uFillTx/>
                  <a:latin typeface="Arial"/>
                  <a:cs typeface="Arial"/>
                  <a:sym typeface="Arial"/>
                </a:rPr>
                <a:t>Menjaga</a:t>
              </a:r>
              <a:r>
                <a:rPr kumimoji="0" lang="en-US" sz="1600" b="0" i="0" u="none" strike="noStrike" kern="0" cap="none" spc="0" normalizeH="0" baseline="0" noProof="0" dirty="0">
                  <a:ln>
                    <a:noFill/>
                  </a:ln>
                  <a:solidFill>
                    <a:prstClr val="black">
                      <a:lumMod val="85000"/>
                      <a:lumOff val="15000"/>
                    </a:prstClr>
                  </a:solidFill>
                  <a:effectLst/>
                  <a:uLnTx/>
                  <a:uFillTx/>
                  <a:latin typeface="Arial"/>
                  <a:cs typeface="Arial"/>
                  <a:sym typeface="Arial"/>
                </a:rPr>
                <a:t> </a:t>
              </a:r>
              <a:r>
                <a:rPr kumimoji="0" lang="en-US" sz="1600" b="0" i="0" u="none" strike="noStrike" kern="0" cap="none" spc="0" normalizeH="0" baseline="0" noProof="0" dirty="0" err="1">
                  <a:ln>
                    <a:noFill/>
                  </a:ln>
                  <a:solidFill>
                    <a:prstClr val="black">
                      <a:lumMod val="85000"/>
                      <a:lumOff val="15000"/>
                    </a:prstClr>
                  </a:solidFill>
                  <a:effectLst/>
                  <a:uLnTx/>
                  <a:uFillTx/>
                  <a:latin typeface="Arial"/>
                  <a:cs typeface="Arial"/>
                  <a:sym typeface="Arial"/>
                </a:rPr>
                <a:t>etika</a:t>
              </a:r>
              <a:endParaRPr kumimoji="0" lang="en-US" sz="1600" b="0" i="0" u="none" strike="noStrike" kern="0" cap="none" spc="0" normalizeH="0" baseline="0" noProof="0" dirty="0">
                <a:ln>
                  <a:noFill/>
                </a:ln>
                <a:solidFill>
                  <a:prstClr val="black">
                    <a:lumMod val="85000"/>
                    <a:lumOff val="15000"/>
                  </a:prstClr>
                </a:solidFill>
                <a:effectLst/>
                <a:uLnTx/>
                <a:uFillTx/>
                <a:latin typeface="Arial"/>
                <a:cs typeface="Arial"/>
                <a:sym typeface="Arial"/>
              </a:endParaRPr>
            </a:p>
          </p:txBody>
        </p:sp>
      </p:grpSp>
      <p:grpSp>
        <p:nvGrpSpPr>
          <p:cNvPr id="29" name="Group 28">
            <a:extLst>
              <a:ext uri="{FF2B5EF4-FFF2-40B4-BE49-F238E27FC236}">
                <a16:creationId xmlns:a16="http://schemas.microsoft.com/office/drawing/2014/main" id="{445C610D-090A-42B6-B06E-5384EC951BC2}"/>
              </a:ext>
            </a:extLst>
          </p:cNvPr>
          <p:cNvGrpSpPr/>
          <p:nvPr/>
        </p:nvGrpSpPr>
        <p:grpSpPr>
          <a:xfrm>
            <a:off x="3469240" y="2017894"/>
            <a:ext cx="5095375" cy="386602"/>
            <a:chOff x="3566979" y="3040738"/>
            <a:chExt cx="5095375" cy="386602"/>
          </a:xfrm>
        </p:grpSpPr>
        <p:sp>
          <p:nvSpPr>
            <p:cNvPr id="21" name="テキスト プレースホルダー 11">
              <a:extLst>
                <a:ext uri="{FF2B5EF4-FFF2-40B4-BE49-F238E27FC236}">
                  <a16:creationId xmlns:a16="http://schemas.microsoft.com/office/drawing/2014/main" id="{1E999054-2260-4AA1-9D14-09263F160043}"/>
                </a:ext>
              </a:extLst>
            </p:cNvPr>
            <p:cNvSpPr txBox="1">
              <a:spLocks/>
            </p:cNvSpPr>
            <p:nvPr/>
          </p:nvSpPr>
          <p:spPr>
            <a:xfrm>
              <a:off x="3891410" y="3040738"/>
              <a:ext cx="4770944" cy="386602"/>
            </a:xfrm>
          </p:spPr>
          <p:txBody>
            <a:bodyPr anchor="t">
              <a:noAutofit/>
            </a:bodyPr>
            <a:lstStyle>
              <a:defPPr marR="0" lvl="0" algn="l" rtl="0">
                <a:lnSpc>
                  <a:spcPct val="100000"/>
                </a:lnSpc>
                <a:spcBef>
                  <a:spcPts val="0"/>
                </a:spcBef>
                <a:spcAft>
                  <a:spcPts val="0"/>
                </a:spcAft>
              </a:defPPr>
              <a:lvl1pPr marR="0" lvl="0" algn="l" rtl="0">
                <a:lnSpc>
                  <a:spcPct val="120000"/>
                </a:lnSpc>
                <a:spcBef>
                  <a:spcPts val="0"/>
                </a:spcBef>
                <a:spcAft>
                  <a:spcPts val="0"/>
                </a:spcAft>
                <a:buClr>
                  <a:srgbClr val="000000"/>
                </a:buClr>
                <a:buFont typeface="Arial"/>
                <a:defRPr sz="1600" b="0" i="0" u="none" strike="noStrike" cap="none" spc="150">
                  <a:solidFill>
                    <a:schemeClr val="tx2"/>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err="1">
                  <a:ln>
                    <a:noFill/>
                  </a:ln>
                  <a:solidFill>
                    <a:prstClr val="black">
                      <a:lumMod val="85000"/>
                      <a:lumOff val="15000"/>
                    </a:prstClr>
                  </a:solidFill>
                  <a:effectLst/>
                  <a:uLnTx/>
                  <a:uFillTx/>
                  <a:latin typeface="Arial"/>
                  <a:cs typeface="Arial"/>
                  <a:sym typeface="Arial"/>
                </a:rPr>
                <a:t>Fokus</a:t>
              </a:r>
              <a:r>
                <a:rPr kumimoji="0" lang="en-US" sz="1600" b="0" i="0" u="none" strike="noStrike" kern="0" cap="none" spc="0" normalizeH="0" baseline="0" noProof="0" dirty="0">
                  <a:ln>
                    <a:noFill/>
                  </a:ln>
                  <a:solidFill>
                    <a:prstClr val="black">
                      <a:lumMod val="85000"/>
                      <a:lumOff val="15000"/>
                    </a:prstClr>
                  </a:solidFill>
                  <a:effectLst/>
                  <a:uLnTx/>
                  <a:uFillTx/>
                  <a:latin typeface="Arial"/>
                  <a:cs typeface="Arial"/>
                  <a:sym typeface="Arial"/>
                </a:rPr>
                <a:t> dan </a:t>
              </a:r>
              <a:r>
                <a:rPr kumimoji="0" lang="en-US" sz="1600" b="0" i="0" u="none" strike="noStrike" kern="0" cap="none" spc="0" normalizeH="0" baseline="0" noProof="0" dirty="0" err="1">
                  <a:ln>
                    <a:noFill/>
                  </a:ln>
                  <a:solidFill>
                    <a:prstClr val="black">
                      <a:lumMod val="85000"/>
                      <a:lumOff val="15000"/>
                    </a:prstClr>
                  </a:solidFill>
                  <a:effectLst/>
                  <a:uLnTx/>
                  <a:uFillTx/>
                  <a:latin typeface="Arial"/>
                  <a:cs typeface="Arial"/>
                  <a:sym typeface="Arial"/>
                </a:rPr>
                <a:t>memberikan</a:t>
              </a:r>
              <a:r>
                <a:rPr kumimoji="0" lang="en-US" sz="1600" b="0" i="0" u="none" strike="noStrike" kern="0" cap="none" spc="0" normalizeH="0" baseline="0" noProof="0" dirty="0">
                  <a:ln>
                    <a:noFill/>
                  </a:ln>
                  <a:solidFill>
                    <a:prstClr val="black">
                      <a:lumMod val="85000"/>
                      <a:lumOff val="15000"/>
                    </a:prstClr>
                  </a:solidFill>
                  <a:effectLst/>
                  <a:uLnTx/>
                  <a:uFillTx/>
                  <a:latin typeface="Arial"/>
                  <a:cs typeface="Arial"/>
                  <a:sym typeface="Arial"/>
                </a:rPr>
                <a:t> </a:t>
              </a:r>
              <a:r>
                <a:rPr kumimoji="0" lang="en-US" sz="1600" b="0" i="0" u="none" strike="noStrike" kern="0" cap="none" spc="0" normalizeH="0" baseline="0" noProof="0" dirty="0" err="1">
                  <a:ln>
                    <a:noFill/>
                  </a:ln>
                  <a:solidFill>
                    <a:prstClr val="black">
                      <a:lumMod val="85000"/>
                      <a:lumOff val="15000"/>
                    </a:prstClr>
                  </a:solidFill>
                  <a:effectLst/>
                  <a:uLnTx/>
                  <a:uFillTx/>
                  <a:latin typeface="Arial"/>
                  <a:cs typeface="Arial"/>
                  <a:sym typeface="Arial"/>
                </a:rPr>
                <a:t>atensi</a:t>
              </a:r>
              <a:r>
                <a:rPr kumimoji="0" lang="en-US" sz="1600" b="0" i="0" u="none" strike="noStrike" kern="0" cap="none" spc="0" normalizeH="0" baseline="0" noProof="0" dirty="0">
                  <a:ln>
                    <a:noFill/>
                  </a:ln>
                  <a:solidFill>
                    <a:prstClr val="black">
                      <a:lumMod val="85000"/>
                      <a:lumOff val="15000"/>
                    </a:prstClr>
                  </a:solidFill>
                  <a:effectLst/>
                  <a:uLnTx/>
                  <a:uFillTx/>
                  <a:latin typeface="Arial"/>
                  <a:cs typeface="Arial"/>
                  <a:sym typeface="Arial"/>
                </a:rPr>
                <a:t> </a:t>
              </a:r>
              <a:r>
                <a:rPr kumimoji="0" lang="en-US" sz="1600" b="0" i="0" u="none" strike="noStrike" kern="0" cap="none" spc="0" normalizeH="0" baseline="0" noProof="0" dirty="0" err="1">
                  <a:ln>
                    <a:noFill/>
                  </a:ln>
                  <a:solidFill>
                    <a:prstClr val="black">
                      <a:lumMod val="85000"/>
                      <a:lumOff val="15000"/>
                    </a:prstClr>
                  </a:solidFill>
                  <a:effectLst/>
                  <a:uLnTx/>
                  <a:uFillTx/>
                  <a:latin typeface="Arial"/>
                  <a:cs typeface="Arial"/>
                  <a:sym typeface="Arial"/>
                </a:rPr>
                <a:t>penuh</a:t>
              </a:r>
              <a:endParaRPr kumimoji="0" lang="en-US" sz="1600" b="0" i="0" u="none" strike="noStrike" kern="0" cap="none" spc="0" normalizeH="0" baseline="0" noProof="0" dirty="0">
                <a:ln>
                  <a:noFill/>
                </a:ln>
                <a:solidFill>
                  <a:prstClr val="black">
                    <a:lumMod val="85000"/>
                    <a:lumOff val="15000"/>
                  </a:prstClr>
                </a:solidFill>
                <a:effectLst/>
                <a:uLnTx/>
                <a:uFillTx/>
                <a:latin typeface="Arial"/>
                <a:cs typeface="Arial"/>
                <a:sym typeface="Arial"/>
              </a:endParaRPr>
            </a:p>
          </p:txBody>
        </p:sp>
        <p:sp>
          <p:nvSpPr>
            <p:cNvPr id="22" name="ホームベース 10">
              <a:extLst>
                <a:ext uri="{FF2B5EF4-FFF2-40B4-BE49-F238E27FC236}">
                  <a16:creationId xmlns:a16="http://schemas.microsoft.com/office/drawing/2014/main" id="{3A5BDF48-7CC6-4A1E-B864-0D3BF0A3DA99}"/>
                </a:ext>
              </a:extLst>
            </p:cNvPr>
            <p:cNvSpPr/>
            <p:nvPr/>
          </p:nvSpPr>
          <p:spPr>
            <a:xfrm>
              <a:off x="3566979" y="3139219"/>
              <a:ext cx="239868" cy="179737"/>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ja-JP" altLang="en-US" sz="700" b="0" i="0" u="none" strike="noStrike" kern="0" cap="none" spc="0" normalizeH="0" baseline="0" noProof="0">
                <a:ln>
                  <a:noFill/>
                </a:ln>
                <a:solidFill>
                  <a:prstClr val="white"/>
                </a:solidFill>
                <a:effectLst/>
                <a:uLnTx/>
                <a:uFillTx/>
                <a:latin typeface="Arial"/>
                <a:ea typeface="ＭＳ Ｐゴシック" panose="020B0600070205080204" pitchFamily="34" charset="-128"/>
                <a:cs typeface="+mn-cs"/>
                <a:sym typeface="Arial"/>
              </a:endParaRPr>
            </a:p>
          </p:txBody>
        </p:sp>
      </p:grpSp>
      <p:grpSp>
        <p:nvGrpSpPr>
          <p:cNvPr id="30" name="Group 29">
            <a:extLst>
              <a:ext uri="{FF2B5EF4-FFF2-40B4-BE49-F238E27FC236}">
                <a16:creationId xmlns:a16="http://schemas.microsoft.com/office/drawing/2014/main" id="{63767D06-7D7E-4938-98D6-B1AC8029969E}"/>
              </a:ext>
            </a:extLst>
          </p:cNvPr>
          <p:cNvGrpSpPr/>
          <p:nvPr/>
        </p:nvGrpSpPr>
        <p:grpSpPr>
          <a:xfrm>
            <a:off x="3459463" y="2371694"/>
            <a:ext cx="5025310" cy="406696"/>
            <a:chOff x="3557202" y="3810116"/>
            <a:chExt cx="5025310" cy="406696"/>
          </a:xfrm>
        </p:grpSpPr>
        <p:sp>
          <p:nvSpPr>
            <p:cNvPr id="25" name="TextBox 24">
              <a:extLst>
                <a:ext uri="{FF2B5EF4-FFF2-40B4-BE49-F238E27FC236}">
                  <a16:creationId xmlns:a16="http://schemas.microsoft.com/office/drawing/2014/main" id="{90F6B17E-4EF0-4F35-B9A5-00557FF6708D}"/>
                </a:ext>
              </a:extLst>
            </p:cNvPr>
            <p:cNvSpPr txBox="1"/>
            <p:nvPr/>
          </p:nvSpPr>
          <p:spPr>
            <a:xfrm>
              <a:off x="3891410" y="3810116"/>
              <a:ext cx="4691102" cy="406696"/>
            </a:xfrm>
            <a:prstGeom prst="rect">
              <a:avLst/>
            </a:prstGeom>
          </p:spPr>
          <p:txBody>
            <a:bodyPr anchor="t">
              <a:noAutofit/>
            </a:bodyPr>
            <a:lstStyle>
              <a:defPPr marR="0" lvl="0" algn="l" rtl="0">
                <a:lnSpc>
                  <a:spcPct val="100000"/>
                </a:lnSpc>
                <a:spcBef>
                  <a:spcPts val="0"/>
                </a:spcBef>
                <a:spcAft>
                  <a:spcPts val="0"/>
                </a:spcAft>
                <a:defRPr/>
              </a:defPPr>
              <a:lvl1pPr>
                <a:lnSpc>
                  <a:spcPct val="120000"/>
                </a:lnSpc>
                <a:defRPr sz="1600" spc="0">
                  <a:solidFill>
                    <a:schemeClr val="tx1">
                      <a:lumMod val="85000"/>
                      <a:lumOff val="15000"/>
                    </a:schemeClr>
                  </a:solidFill>
                  <a:latin typeface="+mj-lt"/>
                </a:defRPr>
              </a:lvl1p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prstClr val="black">
                      <a:lumMod val="85000"/>
                      <a:lumOff val="15000"/>
                    </a:prstClr>
                  </a:solidFill>
                  <a:effectLst/>
                  <a:uLnTx/>
                  <a:uFillTx/>
                  <a:latin typeface="Arial"/>
                  <a:cs typeface="Arial"/>
                  <a:sym typeface="Arial"/>
                </a:rPr>
                <a:t>Beri </a:t>
              </a:r>
              <a:r>
                <a:rPr kumimoji="0" lang="en-US" sz="1600" b="0" i="0" u="none" strike="noStrike" kern="0" cap="none" spc="0" normalizeH="0" baseline="0" noProof="0" dirty="0" err="1">
                  <a:ln>
                    <a:noFill/>
                  </a:ln>
                  <a:solidFill>
                    <a:prstClr val="black">
                      <a:lumMod val="85000"/>
                      <a:lumOff val="15000"/>
                    </a:prstClr>
                  </a:solidFill>
                  <a:effectLst/>
                  <a:uLnTx/>
                  <a:uFillTx/>
                  <a:latin typeface="Arial"/>
                  <a:cs typeface="Arial"/>
                  <a:sym typeface="Arial"/>
                </a:rPr>
                <a:t>kesan</a:t>
              </a:r>
              <a:r>
                <a:rPr kumimoji="0" lang="en-US" sz="1600" b="0" i="0" u="none" strike="noStrike" kern="0" cap="none" spc="0" normalizeH="0" baseline="0" noProof="0" dirty="0">
                  <a:ln>
                    <a:noFill/>
                  </a:ln>
                  <a:solidFill>
                    <a:prstClr val="black">
                      <a:lumMod val="85000"/>
                      <a:lumOff val="15000"/>
                    </a:prstClr>
                  </a:solidFill>
                  <a:effectLst/>
                  <a:uLnTx/>
                  <a:uFillTx/>
                  <a:latin typeface="Arial"/>
                  <a:cs typeface="Arial"/>
                  <a:sym typeface="Arial"/>
                </a:rPr>
                <a:t> yang </a:t>
              </a:r>
              <a:r>
                <a:rPr kumimoji="0" lang="en-US" sz="1600" b="0" i="0" u="none" strike="noStrike" kern="0" cap="none" spc="0" normalizeH="0" baseline="0" noProof="0" dirty="0" err="1">
                  <a:ln>
                    <a:noFill/>
                  </a:ln>
                  <a:solidFill>
                    <a:prstClr val="black">
                      <a:lumMod val="85000"/>
                      <a:lumOff val="15000"/>
                    </a:prstClr>
                  </a:solidFill>
                  <a:effectLst/>
                  <a:uLnTx/>
                  <a:uFillTx/>
                  <a:latin typeface="Arial"/>
                  <a:cs typeface="Arial"/>
                  <a:sym typeface="Arial"/>
                </a:rPr>
                <a:t>positif</a:t>
              </a:r>
              <a:r>
                <a:rPr kumimoji="0" lang="en-US" sz="1600" b="0" i="0" u="none" strike="noStrike" kern="0" cap="none" spc="0" normalizeH="0" baseline="0" noProof="0" dirty="0">
                  <a:ln>
                    <a:noFill/>
                  </a:ln>
                  <a:solidFill>
                    <a:prstClr val="black">
                      <a:lumMod val="85000"/>
                      <a:lumOff val="15000"/>
                    </a:prstClr>
                  </a:solidFill>
                  <a:effectLst/>
                  <a:uLnTx/>
                  <a:uFillTx/>
                  <a:latin typeface="Arial"/>
                  <a:cs typeface="Arial"/>
                  <a:sym typeface="Arial"/>
                </a:rPr>
                <a:t>. </a:t>
              </a:r>
              <a:endParaRPr kumimoji="0" lang="en-ID" sz="1600" b="0" i="0" u="none" strike="noStrike" kern="0" cap="none" spc="0" normalizeH="0" baseline="0" noProof="0" dirty="0">
                <a:ln>
                  <a:noFill/>
                </a:ln>
                <a:solidFill>
                  <a:prstClr val="black">
                    <a:lumMod val="85000"/>
                    <a:lumOff val="15000"/>
                  </a:prstClr>
                </a:solidFill>
                <a:effectLst/>
                <a:uLnTx/>
                <a:uFillTx/>
                <a:latin typeface="Arial"/>
                <a:cs typeface="Arial"/>
                <a:sym typeface="Arial"/>
              </a:endParaRPr>
            </a:p>
          </p:txBody>
        </p:sp>
        <p:sp>
          <p:nvSpPr>
            <p:cNvPr id="26" name="ホームベース 10">
              <a:extLst>
                <a:ext uri="{FF2B5EF4-FFF2-40B4-BE49-F238E27FC236}">
                  <a16:creationId xmlns:a16="http://schemas.microsoft.com/office/drawing/2014/main" id="{2AA0C1B1-ABCE-4025-8115-29E38768EA72}"/>
                </a:ext>
              </a:extLst>
            </p:cNvPr>
            <p:cNvSpPr/>
            <p:nvPr/>
          </p:nvSpPr>
          <p:spPr>
            <a:xfrm>
              <a:off x="3557202" y="3910291"/>
              <a:ext cx="239868" cy="179737"/>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ja-JP" altLang="en-US" sz="700" b="0" i="0" u="none" strike="noStrike" kern="0" cap="none" spc="0" normalizeH="0" baseline="0" noProof="0">
                <a:ln>
                  <a:noFill/>
                </a:ln>
                <a:solidFill>
                  <a:prstClr val="white"/>
                </a:solidFill>
                <a:effectLst/>
                <a:uLnTx/>
                <a:uFillTx/>
                <a:latin typeface="Arial"/>
                <a:ea typeface="ＭＳ Ｐゴシック" panose="020B0600070205080204" pitchFamily="34" charset="-128"/>
                <a:cs typeface="+mn-cs"/>
                <a:sym typeface="Arial"/>
              </a:endParaRPr>
            </a:p>
          </p:txBody>
        </p:sp>
      </p:grpSp>
      <p:sp>
        <p:nvSpPr>
          <p:cNvPr id="34" name="TextBox 33">
            <a:extLst>
              <a:ext uri="{FF2B5EF4-FFF2-40B4-BE49-F238E27FC236}">
                <a16:creationId xmlns:a16="http://schemas.microsoft.com/office/drawing/2014/main" id="{45980AB1-E1F7-4181-9BD2-37BF90F17DAF}"/>
              </a:ext>
            </a:extLst>
          </p:cNvPr>
          <p:cNvSpPr txBox="1"/>
          <p:nvPr/>
        </p:nvSpPr>
        <p:spPr>
          <a:xfrm>
            <a:off x="1898177" y="354220"/>
            <a:ext cx="7098632" cy="5078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sz="2700" b="0" i="0" u="none" strike="noStrike" kern="0" cap="none" spc="0" normalizeH="0" baseline="0" noProof="0" dirty="0">
                <a:ln>
                  <a:noFill/>
                </a:ln>
                <a:solidFill>
                  <a:srgbClr val="000000"/>
                </a:solidFill>
                <a:effectLst/>
                <a:uLnTx/>
                <a:uFillTx/>
                <a:latin typeface="Arial"/>
                <a:cs typeface="Arial"/>
                <a:sym typeface="Arial"/>
              </a:rPr>
              <a:t>Yang </a:t>
            </a:r>
            <a:r>
              <a:rPr kumimoji="1" lang="en-US" sz="2700" b="0" i="0" u="none" strike="noStrike" kern="0" cap="none" spc="0" normalizeH="0" baseline="0" noProof="0" dirty="0" err="1">
                <a:ln>
                  <a:noFill/>
                </a:ln>
                <a:solidFill>
                  <a:srgbClr val="000000"/>
                </a:solidFill>
                <a:effectLst/>
                <a:uLnTx/>
                <a:uFillTx/>
                <a:latin typeface="Arial"/>
                <a:cs typeface="Arial"/>
                <a:sym typeface="Arial"/>
              </a:rPr>
              <a:t>perlu</a:t>
            </a:r>
            <a:r>
              <a:rPr kumimoji="1" lang="en-US" sz="2700" b="0" i="0" u="none" strike="noStrike" kern="0" cap="none" spc="0" normalizeH="0" baseline="0" noProof="0" dirty="0">
                <a:ln>
                  <a:noFill/>
                </a:ln>
                <a:solidFill>
                  <a:srgbClr val="000000"/>
                </a:solidFill>
                <a:effectLst/>
                <a:uLnTx/>
                <a:uFillTx/>
                <a:latin typeface="Arial"/>
                <a:cs typeface="Arial"/>
                <a:sym typeface="Arial"/>
              </a:rPr>
              <a:t> </a:t>
            </a:r>
            <a:r>
              <a:rPr kumimoji="1" lang="en-US" sz="2700" b="0" i="0" u="none" strike="noStrike" kern="0" cap="none" spc="0" normalizeH="0" baseline="0" noProof="0" dirty="0" err="1">
                <a:ln>
                  <a:noFill/>
                </a:ln>
                <a:solidFill>
                  <a:srgbClr val="000000"/>
                </a:solidFill>
                <a:effectLst/>
                <a:uLnTx/>
                <a:uFillTx/>
                <a:latin typeface="Arial"/>
                <a:cs typeface="Arial"/>
                <a:sym typeface="Arial"/>
              </a:rPr>
              <a:t>diperatikan</a:t>
            </a:r>
            <a:r>
              <a:rPr kumimoji="1" lang="en-US" sz="2700" b="0" i="0" u="none" strike="noStrike" kern="0" cap="none" spc="0" normalizeH="0" baseline="0" noProof="0" dirty="0">
                <a:ln>
                  <a:noFill/>
                </a:ln>
                <a:solidFill>
                  <a:srgbClr val="000000"/>
                </a:solidFill>
                <a:effectLst/>
                <a:uLnTx/>
                <a:uFillTx/>
                <a:latin typeface="Arial"/>
                <a:cs typeface="Arial"/>
                <a:sym typeface="Arial"/>
              </a:rPr>
              <a:t> pada </a:t>
            </a:r>
            <a:r>
              <a:rPr kumimoji="1" lang="en-US" sz="2700" b="0" i="0" u="none" strike="noStrike" kern="0" cap="none" spc="0" normalizeH="0" baseline="0" noProof="0" dirty="0" err="1">
                <a:ln>
                  <a:noFill/>
                </a:ln>
                <a:solidFill>
                  <a:srgbClr val="000000"/>
                </a:solidFill>
                <a:effectLst/>
                <a:uLnTx/>
                <a:uFillTx/>
                <a:latin typeface="Arial"/>
                <a:cs typeface="Arial"/>
                <a:sym typeface="Arial"/>
              </a:rPr>
              <a:t>saat</a:t>
            </a:r>
            <a:r>
              <a:rPr kumimoji="1" lang="en-US" sz="2700" b="0" i="0" u="none" strike="noStrike" kern="0" cap="none" spc="0" normalizeH="0" baseline="0" noProof="0" dirty="0">
                <a:ln>
                  <a:noFill/>
                </a:ln>
                <a:solidFill>
                  <a:srgbClr val="000000"/>
                </a:solidFill>
                <a:effectLst/>
                <a:uLnTx/>
                <a:uFillTx/>
                <a:latin typeface="Arial"/>
                <a:cs typeface="Arial"/>
                <a:sym typeface="Arial"/>
              </a:rPr>
              <a:t> interview</a:t>
            </a:r>
            <a:endParaRPr kumimoji="0" lang="en-ID" sz="1400" b="0" i="0" u="none" strike="noStrike" kern="0" cap="none" spc="0" normalizeH="0" baseline="0" noProof="0" dirty="0">
              <a:ln>
                <a:noFill/>
              </a:ln>
              <a:solidFill>
                <a:srgbClr val="000000"/>
              </a:solidFill>
              <a:effectLst/>
              <a:uLnTx/>
              <a:uFillTx/>
              <a:latin typeface="Arial"/>
              <a:cs typeface="Arial"/>
              <a:sym typeface="Arial"/>
            </a:endParaRPr>
          </a:p>
        </p:txBody>
      </p:sp>
      <p:grpSp>
        <p:nvGrpSpPr>
          <p:cNvPr id="35" name="Group 34">
            <a:extLst>
              <a:ext uri="{FF2B5EF4-FFF2-40B4-BE49-F238E27FC236}">
                <a16:creationId xmlns:a16="http://schemas.microsoft.com/office/drawing/2014/main" id="{896404A3-7779-4D3C-A479-C5C844E1CC05}"/>
              </a:ext>
            </a:extLst>
          </p:cNvPr>
          <p:cNvGrpSpPr/>
          <p:nvPr/>
        </p:nvGrpSpPr>
        <p:grpSpPr>
          <a:xfrm>
            <a:off x="3459463" y="2743503"/>
            <a:ext cx="5095375" cy="386602"/>
            <a:chOff x="3566979" y="2314038"/>
            <a:chExt cx="5095375" cy="386602"/>
          </a:xfrm>
        </p:grpSpPr>
        <p:sp>
          <p:nvSpPr>
            <p:cNvPr id="36" name="ホームベース 10">
              <a:extLst>
                <a:ext uri="{FF2B5EF4-FFF2-40B4-BE49-F238E27FC236}">
                  <a16:creationId xmlns:a16="http://schemas.microsoft.com/office/drawing/2014/main" id="{023DA074-35E8-4E23-AE2D-BA6CA91E80FB}"/>
                </a:ext>
              </a:extLst>
            </p:cNvPr>
            <p:cNvSpPr/>
            <p:nvPr/>
          </p:nvSpPr>
          <p:spPr>
            <a:xfrm>
              <a:off x="3566979" y="2399763"/>
              <a:ext cx="239868" cy="179737"/>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ja-JP" altLang="en-US" sz="700" b="0" i="0" u="none" strike="noStrike" kern="0" cap="none" spc="0" normalizeH="0" baseline="0" noProof="0">
                <a:ln>
                  <a:noFill/>
                </a:ln>
                <a:solidFill>
                  <a:prstClr val="white"/>
                </a:solidFill>
                <a:effectLst/>
                <a:uLnTx/>
                <a:uFillTx/>
                <a:latin typeface="Arial"/>
                <a:ea typeface="ＭＳ Ｐゴシック" panose="020B0600070205080204" pitchFamily="34" charset="-128"/>
                <a:cs typeface="+mn-cs"/>
                <a:sym typeface="Arial"/>
              </a:endParaRPr>
            </a:p>
          </p:txBody>
        </p:sp>
        <p:sp>
          <p:nvSpPr>
            <p:cNvPr id="37" name="テキスト プレースホルダー 11">
              <a:extLst>
                <a:ext uri="{FF2B5EF4-FFF2-40B4-BE49-F238E27FC236}">
                  <a16:creationId xmlns:a16="http://schemas.microsoft.com/office/drawing/2014/main" id="{914D5CC8-4CC5-43D1-89FF-84177780B31D}"/>
                </a:ext>
              </a:extLst>
            </p:cNvPr>
            <p:cNvSpPr txBox="1">
              <a:spLocks/>
            </p:cNvSpPr>
            <p:nvPr/>
          </p:nvSpPr>
          <p:spPr>
            <a:xfrm>
              <a:off x="3891410" y="2314038"/>
              <a:ext cx="4770944" cy="386602"/>
            </a:xfrm>
          </p:spPr>
          <p:txBody>
            <a:bodyPr anchor="t">
              <a:noAutofit/>
            </a:bodyPr>
            <a:lstStyle>
              <a:defPPr marR="0" lvl="0" algn="l" rtl="0">
                <a:lnSpc>
                  <a:spcPct val="100000"/>
                </a:lnSpc>
                <a:spcBef>
                  <a:spcPts val="0"/>
                </a:spcBef>
                <a:spcAft>
                  <a:spcPts val="0"/>
                </a:spcAft>
              </a:defPPr>
              <a:lvl1pPr marR="0" lvl="0" algn="l" rtl="0">
                <a:lnSpc>
                  <a:spcPct val="120000"/>
                </a:lnSpc>
                <a:spcBef>
                  <a:spcPts val="0"/>
                </a:spcBef>
                <a:spcAft>
                  <a:spcPts val="0"/>
                </a:spcAft>
                <a:buClr>
                  <a:srgbClr val="000000"/>
                </a:buClr>
                <a:buFont typeface="Arial"/>
                <a:defRPr sz="1600" b="0" i="0" u="none" strike="noStrike" cap="none" spc="150">
                  <a:solidFill>
                    <a:schemeClr val="tx2"/>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err="1">
                  <a:ln>
                    <a:noFill/>
                  </a:ln>
                  <a:solidFill>
                    <a:prstClr val="black">
                      <a:lumMod val="85000"/>
                      <a:lumOff val="15000"/>
                    </a:prstClr>
                  </a:solidFill>
                  <a:effectLst/>
                  <a:uLnTx/>
                  <a:uFillTx/>
                  <a:latin typeface="Arial"/>
                  <a:cs typeface="Arial"/>
                  <a:sym typeface="Arial"/>
                </a:rPr>
                <a:t>Usahakan</a:t>
              </a:r>
              <a:r>
                <a:rPr kumimoji="0" lang="en-US" sz="1600" b="0" i="0" u="none" strike="noStrike" kern="0" cap="none" spc="0" normalizeH="0" baseline="0" noProof="0" dirty="0">
                  <a:ln>
                    <a:noFill/>
                  </a:ln>
                  <a:solidFill>
                    <a:prstClr val="black">
                      <a:lumMod val="85000"/>
                      <a:lumOff val="15000"/>
                    </a:prstClr>
                  </a:solidFill>
                  <a:effectLst/>
                  <a:uLnTx/>
                  <a:uFillTx/>
                  <a:latin typeface="Arial"/>
                  <a:cs typeface="Arial"/>
                  <a:sym typeface="Arial"/>
                </a:rPr>
                <a:t> </a:t>
              </a:r>
              <a:r>
                <a:rPr kumimoji="0" lang="en-US" sz="1600" b="0" i="0" u="none" strike="noStrike" kern="0" cap="none" spc="0" normalizeH="0" baseline="0" noProof="0" dirty="0" err="1">
                  <a:ln>
                    <a:noFill/>
                  </a:ln>
                  <a:solidFill>
                    <a:prstClr val="black">
                      <a:lumMod val="85000"/>
                      <a:lumOff val="15000"/>
                    </a:prstClr>
                  </a:solidFill>
                  <a:effectLst/>
                  <a:uLnTx/>
                  <a:uFillTx/>
                  <a:latin typeface="Arial"/>
                  <a:cs typeface="Arial"/>
                  <a:sym typeface="Arial"/>
                </a:rPr>
                <a:t>untuk</a:t>
              </a:r>
              <a:r>
                <a:rPr kumimoji="0" lang="en-US" sz="1600" b="0" i="0" u="none" strike="noStrike" kern="0" cap="none" spc="0" normalizeH="0" baseline="0" noProof="0" dirty="0">
                  <a:ln>
                    <a:noFill/>
                  </a:ln>
                  <a:solidFill>
                    <a:prstClr val="black">
                      <a:lumMod val="85000"/>
                      <a:lumOff val="15000"/>
                    </a:prstClr>
                  </a:solidFill>
                  <a:effectLst/>
                  <a:uLnTx/>
                  <a:uFillTx/>
                  <a:latin typeface="Arial"/>
                  <a:cs typeface="Arial"/>
                  <a:sym typeface="Arial"/>
                </a:rPr>
                <a:t> </a:t>
              </a:r>
              <a:r>
                <a:rPr kumimoji="0" lang="en-US" sz="1600" b="0" i="0" u="none" strike="noStrike" kern="0" cap="none" spc="0" normalizeH="0" baseline="0" noProof="0" dirty="0" err="1">
                  <a:ln>
                    <a:noFill/>
                  </a:ln>
                  <a:solidFill>
                    <a:prstClr val="black">
                      <a:lumMod val="85000"/>
                      <a:lumOff val="15000"/>
                    </a:prstClr>
                  </a:solidFill>
                  <a:effectLst/>
                  <a:uLnTx/>
                  <a:uFillTx/>
                  <a:latin typeface="Arial"/>
                  <a:cs typeface="Arial"/>
                  <a:sym typeface="Arial"/>
                </a:rPr>
                <a:t>tetap</a:t>
              </a:r>
              <a:r>
                <a:rPr kumimoji="0" lang="en-US" sz="1600" b="0" i="0" u="none" strike="noStrike" kern="0" cap="none" spc="0" normalizeH="0" baseline="0" noProof="0" dirty="0">
                  <a:ln>
                    <a:noFill/>
                  </a:ln>
                  <a:solidFill>
                    <a:prstClr val="black">
                      <a:lumMod val="85000"/>
                      <a:lumOff val="15000"/>
                    </a:prstClr>
                  </a:solidFill>
                  <a:effectLst/>
                  <a:uLnTx/>
                  <a:uFillTx/>
                  <a:latin typeface="Arial"/>
                  <a:cs typeface="Arial"/>
                  <a:sym typeface="Arial"/>
                </a:rPr>
                <a:t> </a:t>
              </a:r>
              <a:r>
                <a:rPr kumimoji="0" lang="en-US" sz="1600" b="0" i="0" u="none" strike="noStrike" kern="0" cap="none" spc="0" normalizeH="0" baseline="0" noProof="0" dirty="0" err="1">
                  <a:ln>
                    <a:noFill/>
                  </a:ln>
                  <a:solidFill>
                    <a:prstClr val="black">
                      <a:lumMod val="85000"/>
                      <a:lumOff val="15000"/>
                    </a:prstClr>
                  </a:solidFill>
                  <a:effectLst/>
                  <a:uLnTx/>
                  <a:uFillTx/>
                  <a:latin typeface="Arial"/>
                  <a:cs typeface="Arial"/>
                  <a:sym typeface="Arial"/>
                </a:rPr>
                <a:t>tenang</a:t>
              </a:r>
              <a:endParaRPr kumimoji="0" lang="en-US" sz="1600" b="0" i="0" u="none" strike="noStrike" kern="0" cap="none" spc="0" normalizeH="0" baseline="0" noProof="0" dirty="0">
                <a:ln>
                  <a:noFill/>
                </a:ln>
                <a:solidFill>
                  <a:prstClr val="black">
                    <a:lumMod val="85000"/>
                    <a:lumOff val="15000"/>
                  </a:prstClr>
                </a:solidFill>
                <a:effectLst/>
                <a:uLnTx/>
                <a:uFillTx/>
                <a:latin typeface="Arial"/>
                <a:cs typeface="Arial"/>
                <a:sym typeface="Arial"/>
              </a:endParaRPr>
            </a:p>
          </p:txBody>
        </p:sp>
      </p:grpSp>
      <p:sp>
        <p:nvSpPr>
          <p:cNvPr id="11" name="円/楕円 4">
            <a:extLst>
              <a:ext uri="{FF2B5EF4-FFF2-40B4-BE49-F238E27FC236}">
                <a16:creationId xmlns:a16="http://schemas.microsoft.com/office/drawing/2014/main" id="{1ABC19C2-6E6C-4995-BCCF-B9D4551391A4}"/>
              </a:ext>
            </a:extLst>
          </p:cNvPr>
          <p:cNvSpPr/>
          <p:nvPr/>
        </p:nvSpPr>
        <p:spPr>
          <a:xfrm>
            <a:off x="416906" y="1132270"/>
            <a:ext cx="2904792" cy="2904792"/>
          </a:xfrm>
          <a:prstGeom prst="ellipse">
            <a:avLst/>
          </a:prstGeom>
          <a:solidFill>
            <a:schemeClr val="accent1">
              <a:lumMod val="20000"/>
              <a:lumOff val="80000"/>
              <a:alpha val="14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ja-JP" altLang="en-US" sz="1200" b="0" i="0" u="none" strike="noStrike" kern="0" cap="none" spc="0" normalizeH="0" baseline="0" noProof="0" dirty="0">
              <a:ln>
                <a:noFill/>
              </a:ln>
              <a:solidFill>
                <a:prstClr val="black"/>
              </a:solidFill>
              <a:effectLst/>
              <a:uLnTx/>
              <a:uFillTx/>
              <a:latin typeface="Arial"/>
              <a:ea typeface="ＭＳ Ｐゴシック" panose="020B0600070205080204" pitchFamily="34" charset="-128"/>
              <a:cs typeface="+mn-cs"/>
              <a:sym typeface="Arial"/>
            </a:endParaRPr>
          </a:p>
        </p:txBody>
      </p:sp>
      <p:cxnSp>
        <p:nvCxnSpPr>
          <p:cNvPr id="4" name="Straight Connector 3">
            <a:extLst>
              <a:ext uri="{FF2B5EF4-FFF2-40B4-BE49-F238E27FC236}">
                <a16:creationId xmlns:a16="http://schemas.microsoft.com/office/drawing/2014/main" id="{77101288-F147-4B85-9680-3E33B06B6F41}"/>
              </a:ext>
            </a:extLst>
          </p:cNvPr>
          <p:cNvCxnSpPr>
            <a:cxnSpLocks/>
          </p:cNvCxnSpPr>
          <p:nvPr/>
        </p:nvCxnSpPr>
        <p:spPr>
          <a:xfrm flipV="1">
            <a:off x="2079057" y="862051"/>
            <a:ext cx="6073541" cy="26881"/>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21E4B227-61D4-409C-97D7-7359D9BF6D43}"/>
              </a:ext>
            </a:extLst>
          </p:cNvPr>
          <p:cNvGrpSpPr/>
          <p:nvPr/>
        </p:nvGrpSpPr>
        <p:grpSpPr>
          <a:xfrm>
            <a:off x="3459463" y="3141340"/>
            <a:ext cx="5095375" cy="386602"/>
            <a:chOff x="3566979" y="2314038"/>
            <a:chExt cx="5095375" cy="386602"/>
          </a:xfrm>
        </p:grpSpPr>
        <p:sp>
          <p:nvSpPr>
            <p:cNvPr id="32" name="ホームベース 10">
              <a:extLst>
                <a:ext uri="{FF2B5EF4-FFF2-40B4-BE49-F238E27FC236}">
                  <a16:creationId xmlns:a16="http://schemas.microsoft.com/office/drawing/2014/main" id="{9707CE95-97ED-4EA8-8A4F-BACF2CCE2CEA}"/>
                </a:ext>
              </a:extLst>
            </p:cNvPr>
            <p:cNvSpPr/>
            <p:nvPr/>
          </p:nvSpPr>
          <p:spPr>
            <a:xfrm>
              <a:off x="3566979" y="2399763"/>
              <a:ext cx="239868" cy="179737"/>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ja-JP" altLang="en-US" sz="700" b="0" i="0" u="none" strike="noStrike" kern="0" cap="none" spc="0" normalizeH="0" baseline="0" noProof="0">
                <a:ln>
                  <a:noFill/>
                </a:ln>
                <a:solidFill>
                  <a:prstClr val="white"/>
                </a:solidFill>
                <a:effectLst/>
                <a:uLnTx/>
                <a:uFillTx/>
                <a:latin typeface="Arial"/>
                <a:ea typeface="ＭＳ Ｐゴシック" panose="020B0600070205080204" pitchFamily="34" charset="-128"/>
                <a:cs typeface="+mn-cs"/>
                <a:sym typeface="Arial"/>
              </a:endParaRPr>
            </a:p>
          </p:txBody>
        </p:sp>
        <p:sp>
          <p:nvSpPr>
            <p:cNvPr id="33" name="テキスト プレースホルダー 11">
              <a:extLst>
                <a:ext uri="{FF2B5EF4-FFF2-40B4-BE49-F238E27FC236}">
                  <a16:creationId xmlns:a16="http://schemas.microsoft.com/office/drawing/2014/main" id="{860BB371-0D9A-4311-87C5-E83333F68367}"/>
                </a:ext>
              </a:extLst>
            </p:cNvPr>
            <p:cNvSpPr txBox="1">
              <a:spLocks/>
            </p:cNvSpPr>
            <p:nvPr/>
          </p:nvSpPr>
          <p:spPr>
            <a:xfrm>
              <a:off x="3891410" y="2314038"/>
              <a:ext cx="4770944" cy="386602"/>
            </a:xfrm>
          </p:spPr>
          <p:txBody>
            <a:bodyPr anchor="t">
              <a:noAutofit/>
            </a:bodyPr>
            <a:lstStyle>
              <a:defPPr marR="0" lvl="0" algn="l" rtl="0">
                <a:lnSpc>
                  <a:spcPct val="100000"/>
                </a:lnSpc>
                <a:spcBef>
                  <a:spcPts val="0"/>
                </a:spcBef>
                <a:spcAft>
                  <a:spcPts val="0"/>
                </a:spcAft>
              </a:defPPr>
              <a:lvl1pPr marR="0" lvl="0" algn="l" rtl="0">
                <a:lnSpc>
                  <a:spcPct val="120000"/>
                </a:lnSpc>
                <a:spcBef>
                  <a:spcPts val="0"/>
                </a:spcBef>
                <a:spcAft>
                  <a:spcPts val="0"/>
                </a:spcAft>
                <a:buClr>
                  <a:srgbClr val="000000"/>
                </a:buClr>
                <a:buFont typeface="Arial"/>
                <a:defRPr sz="1600" b="0" i="0" u="none" strike="noStrike" cap="none" spc="150">
                  <a:solidFill>
                    <a:schemeClr val="tx2"/>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err="1">
                  <a:ln>
                    <a:noFill/>
                  </a:ln>
                  <a:solidFill>
                    <a:prstClr val="black">
                      <a:lumMod val="85000"/>
                      <a:lumOff val="15000"/>
                    </a:prstClr>
                  </a:solidFill>
                  <a:effectLst/>
                  <a:uLnTx/>
                  <a:uFillTx/>
                  <a:latin typeface="Arial"/>
                  <a:cs typeface="Arial"/>
                  <a:sym typeface="Arial"/>
                </a:rPr>
                <a:t>Bertutur</a:t>
              </a:r>
              <a:r>
                <a:rPr kumimoji="0" lang="en-US" sz="1600" b="0" i="0" u="none" strike="noStrike" kern="0" cap="none" spc="0" normalizeH="0" baseline="0" noProof="0" dirty="0">
                  <a:ln>
                    <a:noFill/>
                  </a:ln>
                  <a:solidFill>
                    <a:prstClr val="black">
                      <a:lumMod val="85000"/>
                      <a:lumOff val="15000"/>
                    </a:prstClr>
                  </a:solidFill>
                  <a:effectLst/>
                  <a:uLnTx/>
                  <a:uFillTx/>
                  <a:latin typeface="Arial"/>
                  <a:cs typeface="Arial"/>
                  <a:sym typeface="Arial"/>
                </a:rPr>
                <a:t> kata yang </a:t>
              </a:r>
              <a:r>
                <a:rPr kumimoji="0" lang="en-US" sz="1600" b="0" i="0" u="none" strike="noStrike" kern="0" cap="none" spc="0" normalizeH="0" baseline="0" noProof="0" dirty="0" err="1">
                  <a:ln>
                    <a:noFill/>
                  </a:ln>
                  <a:solidFill>
                    <a:prstClr val="black">
                      <a:lumMod val="85000"/>
                      <a:lumOff val="15000"/>
                    </a:prstClr>
                  </a:solidFill>
                  <a:effectLst/>
                  <a:uLnTx/>
                  <a:uFillTx/>
                  <a:latin typeface="Arial"/>
                  <a:cs typeface="Arial"/>
                  <a:sym typeface="Arial"/>
                </a:rPr>
                <a:t>baik</a:t>
              </a:r>
              <a:r>
                <a:rPr kumimoji="0" lang="en-US" sz="1600" b="0" i="0" u="none" strike="noStrike" kern="0" cap="none" spc="0" normalizeH="0" baseline="0" noProof="0" dirty="0">
                  <a:ln>
                    <a:noFill/>
                  </a:ln>
                  <a:solidFill>
                    <a:prstClr val="black">
                      <a:lumMod val="85000"/>
                      <a:lumOff val="15000"/>
                    </a:prstClr>
                  </a:solidFill>
                  <a:effectLst/>
                  <a:uLnTx/>
                  <a:uFillTx/>
                  <a:latin typeface="Arial"/>
                  <a:cs typeface="Arial"/>
                  <a:sym typeface="Arial"/>
                </a:rPr>
                <a:t> dan </a:t>
              </a:r>
              <a:r>
                <a:rPr kumimoji="0" lang="en-US" sz="1600" b="0" i="0" u="none" strike="noStrike" kern="0" cap="none" spc="0" normalizeH="0" baseline="0" noProof="0" dirty="0" err="1">
                  <a:ln>
                    <a:noFill/>
                  </a:ln>
                  <a:solidFill>
                    <a:prstClr val="black">
                      <a:lumMod val="85000"/>
                      <a:lumOff val="15000"/>
                    </a:prstClr>
                  </a:solidFill>
                  <a:effectLst/>
                  <a:uLnTx/>
                  <a:uFillTx/>
                  <a:latin typeface="Arial"/>
                  <a:cs typeface="Arial"/>
                  <a:sym typeface="Arial"/>
                </a:rPr>
                <a:t>sewajarnya</a:t>
              </a:r>
              <a:r>
                <a:rPr kumimoji="0" lang="en-US" sz="1600" b="0" i="0" u="none" strike="noStrike" kern="0" cap="none" spc="0" normalizeH="0" baseline="0" noProof="0" dirty="0">
                  <a:ln>
                    <a:noFill/>
                  </a:ln>
                  <a:solidFill>
                    <a:prstClr val="black">
                      <a:lumMod val="85000"/>
                      <a:lumOff val="15000"/>
                    </a:prstClr>
                  </a:solidFill>
                  <a:effectLst/>
                  <a:uLnTx/>
                  <a:uFillTx/>
                  <a:latin typeface="Arial"/>
                  <a:cs typeface="Arial"/>
                  <a:sym typeface="Arial"/>
                </a:rPr>
                <a:t>.</a:t>
              </a:r>
            </a:p>
          </p:txBody>
        </p:sp>
      </p:grpSp>
      <p:grpSp>
        <p:nvGrpSpPr>
          <p:cNvPr id="38" name="Group 37">
            <a:extLst>
              <a:ext uri="{FF2B5EF4-FFF2-40B4-BE49-F238E27FC236}">
                <a16:creationId xmlns:a16="http://schemas.microsoft.com/office/drawing/2014/main" id="{C05A780D-43C1-4A6C-97A1-2442FDFBD265}"/>
              </a:ext>
            </a:extLst>
          </p:cNvPr>
          <p:cNvGrpSpPr/>
          <p:nvPr/>
        </p:nvGrpSpPr>
        <p:grpSpPr>
          <a:xfrm>
            <a:off x="3457861" y="3466997"/>
            <a:ext cx="5095375" cy="386602"/>
            <a:chOff x="3566979" y="2314038"/>
            <a:chExt cx="5095375" cy="386602"/>
          </a:xfrm>
        </p:grpSpPr>
        <p:sp>
          <p:nvSpPr>
            <p:cNvPr id="39" name="ホームベース 10">
              <a:extLst>
                <a:ext uri="{FF2B5EF4-FFF2-40B4-BE49-F238E27FC236}">
                  <a16:creationId xmlns:a16="http://schemas.microsoft.com/office/drawing/2014/main" id="{C1D585E6-7247-450A-B06D-B412ADAC14C3}"/>
                </a:ext>
              </a:extLst>
            </p:cNvPr>
            <p:cNvSpPr/>
            <p:nvPr/>
          </p:nvSpPr>
          <p:spPr>
            <a:xfrm>
              <a:off x="3566979" y="2399763"/>
              <a:ext cx="239868" cy="179737"/>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ja-JP" altLang="en-US" sz="700" b="0" i="0" u="none" strike="noStrike" kern="0" cap="none" spc="0" normalizeH="0" baseline="0" noProof="0">
                <a:ln>
                  <a:noFill/>
                </a:ln>
                <a:solidFill>
                  <a:prstClr val="white"/>
                </a:solidFill>
                <a:effectLst/>
                <a:uLnTx/>
                <a:uFillTx/>
                <a:latin typeface="Arial"/>
                <a:ea typeface="ＭＳ Ｐゴシック" panose="020B0600070205080204" pitchFamily="34" charset="-128"/>
                <a:cs typeface="+mn-cs"/>
                <a:sym typeface="Arial"/>
              </a:endParaRPr>
            </a:p>
          </p:txBody>
        </p:sp>
        <p:sp>
          <p:nvSpPr>
            <p:cNvPr id="40" name="テキスト プレースホルダー 11">
              <a:extLst>
                <a:ext uri="{FF2B5EF4-FFF2-40B4-BE49-F238E27FC236}">
                  <a16:creationId xmlns:a16="http://schemas.microsoft.com/office/drawing/2014/main" id="{B272D143-0AE0-4BE2-A8D4-A3085832477E}"/>
                </a:ext>
              </a:extLst>
            </p:cNvPr>
            <p:cNvSpPr txBox="1">
              <a:spLocks/>
            </p:cNvSpPr>
            <p:nvPr/>
          </p:nvSpPr>
          <p:spPr>
            <a:xfrm>
              <a:off x="3891410" y="2314038"/>
              <a:ext cx="4770944" cy="386602"/>
            </a:xfrm>
          </p:spPr>
          <p:txBody>
            <a:bodyPr anchor="t">
              <a:noAutofit/>
            </a:bodyPr>
            <a:lstStyle>
              <a:defPPr marR="0" lvl="0" algn="l" rtl="0">
                <a:lnSpc>
                  <a:spcPct val="100000"/>
                </a:lnSpc>
                <a:spcBef>
                  <a:spcPts val="0"/>
                </a:spcBef>
                <a:spcAft>
                  <a:spcPts val="0"/>
                </a:spcAft>
              </a:defPPr>
              <a:lvl1pPr marR="0" lvl="0" algn="l" rtl="0">
                <a:lnSpc>
                  <a:spcPct val="120000"/>
                </a:lnSpc>
                <a:spcBef>
                  <a:spcPts val="0"/>
                </a:spcBef>
                <a:spcAft>
                  <a:spcPts val="0"/>
                </a:spcAft>
                <a:buClr>
                  <a:srgbClr val="000000"/>
                </a:buClr>
                <a:buFont typeface="Arial"/>
                <a:defRPr sz="1600" b="0" i="0" u="none" strike="noStrike" cap="none" spc="150">
                  <a:solidFill>
                    <a:schemeClr val="tx2"/>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err="1">
                  <a:ln>
                    <a:noFill/>
                  </a:ln>
                  <a:solidFill>
                    <a:prstClr val="black">
                      <a:lumMod val="85000"/>
                      <a:lumOff val="15000"/>
                    </a:prstClr>
                  </a:solidFill>
                  <a:effectLst/>
                  <a:uLnTx/>
                  <a:uFillTx/>
                  <a:latin typeface="Arial"/>
                  <a:cs typeface="Arial"/>
                  <a:sym typeface="Arial"/>
                </a:rPr>
                <a:t>Tidak</a:t>
              </a:r>
              <a:r>
                <a:rPr kumimoji="0" lang="en-US" sz="1600" b="0" i="0" u="none" strike="noStrike" kern="0" cap="none" spc="0" normalizeH="0" baseline="0" noProof="0" dirty="0">
                  <a:ln>
                    <a:noFill/>
                  </a:ln>
                  <a:solidFill>
                    <a:prstClr val="black">
                      <a:lumMod val="85000"/>
                      <a:lumOff val="15000"/>
                    </a:prstClr>
                  </a:solidFill>
                  <a:effectLst/>
                  <a:uLnTx/>
                  <a:uFillTx/>
                  <a:latin typeface="Arial"/>
                  <a:cs typeface="Arial"/>
                  <a:sym typeface="Arial"/>
                </a:rPr>
                <a:t> </a:t>
              </a:r>
              <a:r>
                <a:rPr kumimoji="0" lang="en-US" sz="1600" b="0" i="0" u="none" strike="noStrike" kern="0" cap="none" spc="0" normalizeH="0" baseline="0" noProof="0" dirty="0" err="1">
                  <a:ln>
                    <a:noFill/>
                  </a:ln>
                  <a:solidFill>
                    <a:prstClr val="black">
                      <a:lumMod val="85000"/>
                      <a:lumOff val="15000"/>
                    </a:prstClr>
                  </a:solidFill>
                  <a:effectLst/>
                  <a:uLnTx/>
                  <a:uFillTx/>
                  <a:latin typeface="Arial"/>
                  <a:cs typeface="Arial"/>
                  <a:sym typeface="Arial"/>
                </a:rPr>
                <a:t>berbohong</a:t>
              </a:r>
              <a:endParaRPr kumimoji="0" lang="en-US" sz="1600" b="0" i="0" u="none" strike="noStrike" kern="0" cap="none" spc="0" normalizeH="0" baseline="0" noProof="0" dirty="0">
                <a:ln>
                  <a:noFill/>
                </a:ln>
                <a:solidFill>
                  <a:prstClr val="black">
                    <a:lumMod val="85000"/>
                    <a:lumOff val="15000"/>
                  </a:prstClr>
                </a:solidFill>
                <a:effectLst/>
                <a:uLnTx/>
                <a:uFillTx/>
                <a:latin typeface="Arial"/>
                <a:cs typeface="Arial"/>
                <a:sym typeface="Arial"/>
              </a:endParaRPr>
            </a:p>
          </p:txBody>
        </p:sp>
      </p:grpSp>
      <p:grpSp>
        <p:nvGrpSpPr>
          <p:cNvPr id="42" name="Google Shape;1138;p55">
            <a:extLst>
              <a:ext uri="{FF2B5EF4-FFF2-40B4-BE49-F238E27FC236}">
                <a16:creationId xmlns:a16="http://schemas.microsoft.com/office/drawing/2014/main" id="{0AD51D84-AB6B-4750-908E-9B09BAB00B18}"/>
              </a:ext>
            </a:extLst>
          </p:cNvPr>
          <p:cNvGrpSpPr/>
          <p:nvPr/>
        </p:nvGrpSpPr>
        <p:grpSpPr>
          <a:xfrm flipH="1">
            <a:off x="1069904" y="1472751"/>
            <a:ext cx="1598796" cy="1797886"/>
            <a:chOff x="4835382" y="-161249"/>
            <a:chExt cx="3078657" cy="3462028"/>
          </a:xfrm>
          <a:solidFill>
            <a:schemeClr val="accent2"/>
          </a:solidFill>
        </p:grpSpPr>
        <p:sp>
          <p:nvSpPr>
            <p:cNvPr id="46" name="Google Shape;1139;p55">
              <a:extLst>
                <a:ext uri="{FF2B5EF4-FFF2-40B4-BE49-F238E27FC236}">
                  <a16:creationId xmlns:a16="http://schemas.microsoft.com/office/drawing/2014/main" id="{D7A7F333-994E-4238-AA3B-C4D17B706701}"/>
                </a:ext>
              </a:extLst>
            </p:cNvPr>
            <p:cNvSpPr/>
            <p:nvPr/>
          </p:nvSpPr>
          <p:spPr>
            <a:xfrm>
              <a:off x="4835382" y="73243"/>
              <a:ext cx="2920830" cy="3227535"/>
            </a:xfrm>
            <a:custGeom>
              <a:avLst/>
              <a:gdLst/>
              <a:ahLst/>
              <a:cxnLst/>
              <a:rect l="l" t="t" r="r" b="b"/>
              <a:pathLst>
                <a:path w="5331558" h="5891405" extrusionOk="0">
                  <a:moveTo>
                    <a:pt x="2980491" y="968"/>
                  </a:moveTo>
                  <a:cubicBezTo>
                    <a:pt x="1784302" y="-22254"/>
                    <a:pt x="1040642" y="372305"/>
                    <a:pt x="726547" y="1181117"/>
                  </a:cubicBezTo>
                  <a:cubicBezTo>
                    <a:pt x="528785" y="1834793"/>
                    <a:pt x="744238" y="2066938"/>
                    <a:pt x="486068" y="2371366"/>
                  </a:cubicBezTo>
                  <a:cubicBezTo>
                    <a:pt x="239818" y="2677225"/>
                    <a:pt x="-40213" y="2911644"/>
                    <a:pt x="4803" y="3079808"/>
                  </a:cubicBezTo>
                  <a:cubicBezTo>
                    <a:pt x="109541" y="3181162"/>
                    <a:pt x="260766" y="3266498"/>
                    <a:pt x="460575" y="3328959"/>
                  </a:cubicBezTo>
                  <a:cubicBezTo>
                    <a:pt x="403546" y="3464559"/>
                    <a:pt x="198074" y="3641722"/>
                    <a:pt x="289487" y="3735758"/>
                  </a:cubicBezTo>
                  <a:lnTo>
                    <a:pt x="480873" y="3871219"/>
                  </a:lnTo>
                  <a:cubicBezTo>
                    <a:pt x="428032" y="3935014"/>
                    <a:pt x="303940" y="3939433"/>
                    <a:pt x="322351" y="4062605"/>
                  </a:cubicBezTo>
                  <a:cubicBezTo>
                    <a:pt x="362395" y="4195168"/>
                    <a:pt x="550882" y="4226788"/>
                    <a:pt x="513737" y="4317787"/>
                  </a:cubicBezTo>
                  <a:cubicBezTo>
                    <a:pt x="397470" y="4561276"/>
                    <a:pt x="358392" y="4876020"/>
                    <a:pt x="449942" y="4977005"/>
                  </a:cubicBezTo>
                  <a:cubicBezTo>
                    <a:pt x="636587" y="5158310"/>
                    <a:pt x="1197305" y="5208988"/>
                    <a:pt x="1704584" y="5039972"/>
                  </a:cubicBezTo>
                  <a:lnTo>
                    <a:pt x="1895970" y="5891405"/>
                  </a:lnTo>
                  <a:lnTo>
                    <a:pt x="4734863" y="5859508"/>
                  </a:lnTo>
                  <a:cubicBezTo>
                    <a:pt x="4366268" y="4516262"/>
                    <a:pt x="4422975" y="3927926"/>
                    <a:pt x="4841189" y="3520345"/>
                  </a:cubicBezTo>
                  <a:cubicBezTo>
                    <a:pt x="6117095" y="1964448"/>
                    <a:pt x="4692333" y="36409"/>
                    <a:pt x="2980491" y="968"/>
                  </a:cubicBezTo>
                  <a:close/>
                </a:path>
              </a:pathLst>
            </a:custGeom>
            <a:grp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white"/>
                </a:solidFill>
                <a:effectLst/>
                <a:uLnTx/>
                <a:uFillTx/>
                <a:latin typeface="Arial"/>
                <a:ea typeface="Arial"/>
                <a:cs typeface="Arial"/>
                <a:sym typeface="Arial"/>
              </a:endParaRPr>
            </a:p>
          </p:txBody>
        </p:sp>
        <p:sp>
          <p:nvSpPr>
            <p:cNvPr id="47" name="Google Shape;1140;p55">
              <a:extLst>
                <a:ext uri="{FF2B5EF4-FFF2-40B4-BE49-F238E27FC236}">
                  <a16:creationId xmlns:a16="http://schemas.microsoft.com/office/drawing/2014/main" id="{3157559F-F433-4240-B620-07B748C584A5}"/>
                </a:ext>
              </a:extLst>
            </p:cNvPr>
            <p:cNvSpPr/>
            <p:nvPr/>
          </p:nvSpPr>
          <p:spPr>
            <a:xfrm rot="-3499458">
              <a:off x="5907878" y="-58593"/>
              <a:ext cx="1436045" cy="2141152"/>
            </a:xfrm>
            <a:custGeom>
              <a:avLst/>
              <a:gdLst/>
              <a:ahLst/>
              <a:cxnLst/>
              <a:rect l="l" t="t" r="r" b="b"/>
              <a:pathLst>
                <a:path w="1170491" h="1745209" extrusionOk="0">
                  <a:moveTo>
                    <a:pt x="429221" y="671495"/>
                  </a:moveTo>
                  <a:cubicBezTo>
                    <a:pt x="415869" y="670322"/>
                    <a:pt x="402356" y="670624"/>
                    <a:pt x="388917" y="672439"/>
                  </a:cubicBezTo>
                  <a:cubicBezTo>
                    <a:pt x="370997" y="674859"/>
                    <a:pt x="353207" y="679968"/>
                    <a:pt x="336101" y="687858"/>
                  </a:cubicBezTo>
                  <a:lnTo>
                    <a:pt x="344770" y="708640"/>
                  </a:lnTo>
                  <a:cubicBezTo>
                    <a:pt x="405276" y="680369"/>
                    <a:pt x="475531" y="691805"/>
                    <a:pt x="523918" y="737799"/>
                  </a:cubicBezTo>
                  <a:cubicBezTo>
                    <a:pt x="569388" y="781022"/>
                    <a:pt x="587723" y="847396"/>
                    <a:pt x="571504" y="910067"/>
                  </a:cubicBezTo>
                  <a:lnTo>
                    <a:pt x="593243" y="915886"/>
                  </a:lnTo>
                  <a:cubicBezTo>
                    <a:pt x="611678" y="844923"/>
                    <a:pt x="590662" y="769719"/>
                    <a:pt x="538740" y="720849"/>
                  </a:cubicBezTo>
                  <a:cubicBezTo>
                    <a:pt x="507886" y="691808"/>
                    <a:pt x="469277" y="675014"/>
                    <a:pt x="429221" y="671495"/>
                  </a:cubicBezTo>
                  <a:close/>
                  <a:moveTo>
                    <a:pt x="588421" y="580980"/>
                  </a:moveTo>
                  <a:cubicBezTo>
                    <a:pt x="534186" y="581239"/>
                    <a:pt x="482134" y="605639"/>
                    <a:pt x="446738" y="649695"/>
                  </a:cubicBezTo>
                  <a:lnTo>
                    <a:pt x="463760" y="664437"/>
                  </a:lnTo>
                  <a:cubicBezTo>
                    <a:pt x="505329" y="612166"/>
                    <a:pt x="573320" y="591099"/>
                    <a:pt x="637132" y="610714"/>
                  </a:cubicBezTo>
                  <a:cubicBezTo>
                    <a:pt x="697098" y="629147"/>
                    <a:pt x="743088" y="680397"/>
                    <a:pt x="756495" y="743730"/>
                  </a:cubicBezTo>
                  <a:lnTo>
                    <a:pt x="778549" y="739251"/>
                  </a:lnTo>
                  <a:cubicBezTo>
                    <a:pt x="763432" y="667508"/>
                    <a:pt x="711108" y="609548"/>
                    <a:pt x="642848" y="588934"/>
                  </a:cubicBezTo>
                  <a:cubicBezTo>
                    <a:pt x="624821" y="583490"/>
                    <a:pt x="606500" y="580894"/>
                    <a:pt x="588421" y="580980"/>
                  </a:cubicBezTo>
                  <a:close/>
                  <a:moveTo>
                    <a:pt x="533817" y="0"/>
                  </a:moveTo>
                  <a:cubicBezTo>
                    <a:pt x="617807" y="1"/>
                    <a:pt x="687626" y="60667"/>
                    <a:pt x="697680" y="141081"/>
                  </a:cubicBezTo>
                  <a:cubicBezTo>
                    <a:pt x="603869" y="182843"/>
                    <a:pt x="547102" y="268997"/>
                    <a:pt x="562024" y="352718"/>
                  </a:cubicBezTo>
                  <a:lnTo>
                    <a:pt x="584367" y="347971"/>
                  </a:lnTo>
                  <a:cubicBezTo>
                    <a:pt x="570422" y="267354"/>
                    <a:pt x="633895" y="183716"/>
                    <a:pt x="732836" y="150639"/>
                  </a:cubicBezTo>
                  <a:cubicBezTo>
                    <a:pt x="738208" y="147500"/>
                    <a:pt x="743991" y="147205"/>
                    <a:pt x="749842" y="147205"/>
                  </a:cubicBezTo>
                  <a:cubicBezTo>
                    <a:pt x="844103" y="147205"/>
                    <a:pt x="920515" y="223618"/>
                    <a:pt x="920515" y="317877"/>
                  </a:cubicBezTo>
                  <a:lnTo>
                    <a:pt x="910716" y="366417"/>
                  </a:lnTo>
                  <a:lnTo>
                    <a:pt x="920515" y="366418"/>
                  </a:lnTo>
                  <a:lnTo>
                    <a:pt x="920515" y="371433"/>
                  </a:lnTo>
                  <a:cubicBezTo>
                    <a:pt x="997755" y="379016"/>
                    <a:pt x="1056877" y="445155"/>
                    <a:pt x="1056877" y="525101"/>
                  </a:cubicBezTo>
                  <a:lnTo>
                    <a:pt x="1047351" y="572282"/>
                  </a:lnTo>
                  <a:cubicBezTo>
                    <a:pt x="1119671" y="602218"/>
                    <a:pt x="1170491" y="673500"/>
                    <a:pt x="1170491" y="756650"/>
                  </a:cubicBezTo>
                  <a:cubicBezTo>
                    <a:pt x="1170490" y="802863"/>
                    <a:pt x="1154794" y="845409"/>
                    <a:pt x="1127569" y="878235"/>
                  </a:cubicBezTo>
                  <a:cubicBezTo>
                    <a:pt x="1080615" y="934488"/>
                    <a:pt x="1014142" y="959925"/>
                    <a:pt x="954678" y="939840"/>
                  </a:cubicBezTo>
                  <a:lnTo>
                    <a:pt x="947373" y="961469"/>
                  </a:lnTo>
                  <a:cubicBezTo>
                    <a:pt x="1000817" y="979520"/>
                    <a:pt x="1058949" y="966083"/>
                    <a:pt x="1106746" y="928282"/>
                  </a:cubicBezTo>
                  <a:cubicBezTo>
                    <a:pt x="1128548" y="955588"/>
                    <a:pt x="1138907" y="990708"/>
                    <a:pt x="1138907" y="1028247"/>
                  </a:cubicBezTo>
                  <a:cubicBezTo>
                    <a:pt x="1138907" y="1124134"/>
                    <a:pt x="1071328" y="1204237"/>
                    <a:pt x="981133" y="1223220"/>
                  </a:cubicBezTo>
                  <a:cubicBezTo>
                    <a:pt x="889088" y="1236998"/>
                    <a:pt x="805358" y="1200898"/>
                    <a:pt x="777272" y="1134408"/>
                  </a:cubicBezTo>
                  <a:cubicBezTo>
                    <a:pt x="791057" y="1124903"/>
                    <a:pt x="802061" y="1111678"/>
                    <a:pt x="810210" y="1096167"/>
                  </a:cubicBezTo>
                  <a:cubicBezTo>
                    <a:pt x="831546" y="1055553"/>
                    <a:pt x="830022" y="1005443"/>
                    <a:pt x="806195" y="964175"/>
                  </a:cubicBezTo>
                  <a:lnTo>
                    <a:pt x="787267" y="975103"/>
                  </a:lnTo>
                  <a:cubicBezTo>
                    <a:pt x="807161" y="1009560"/>
                    <a:pt x="808703" y="1051275"/>
                    <a:pt x="791333" y="1085110"/>
                  </a:cubicBezTo>
                  <a:cubicBezTo>
                    <a:pt x="784855" y="1097727"/>
                    <a:pt x="776117" y="1108536"/>
                    <a:pt x="763385" y="1114320"/>
                  </a:cubicBezTo>
                  <a:lnTo>
                    <a:pt x="744063" y="1119497"/>
                  </a:lnTo>
                  <a:lnTo>
                    <a:pt x="747716" y="1128718"/>
                  </a:lnTo>
                  <a:cubicBezTo>
                    <a:pt x="731558" y="1137628"/>
                    <a:pt x="712804" y="1141697"/>
                    <a:pt x="693327" y="1140344"/>
                  </a:cubicBezTo>
                  <a:cubicBezTo>
                    <a:pt x="655409" y="1137711"/>
                    <a:pt x="620494" y="1114908"/>
                    <a:pt x="601213" y="1080185"/>
                  </a:cubicBezTo>
                  <a:lnTo>
                    <a:pt x="582082" y="1090754"/>
                  </a:lnTo>
                  <a:cubicBezTo>
                    <a:pt x="605167" y="1132362"/>
                    <a:pt x="647281" y="1159482"/>
                    <a:pt x="693051" y="1162221"/>
                  </a:cubicBezTo>
                  <a:cubicBezTo>
                    <a:pt x="715413" y="1163558"/>
                    <a:pt x="736989" y="1158982"/>
                    <a:pt x="755684" y="1148835"/>
                  </a:cubicBezTo>
                  <a:cubicBezTo>
                    <a:pt x="792539" y="1222022"/>
                    <a:pt x="887119" y="1262260"/>
                    <a:pt x="989751" y="1247587"/>
                  </a:cubicBezTo>
                  <a:cubicBezTo>
                    <a:pt x="1000157" y="1267987"/>
                    <a:pt x="1004489" y="1291252"/>
                    <a:pt x="1004488" y="1315531"/>
                  </a:cubicBezTo>
                  <a:cubicBezTo>
                    <a:pt x="1004488" y="1381750"/>
                    <a:pt x="972258" y="1440443"/>
                    <a:pt x="920375" y="1473506"/>
                  </a:cubicBezTo>
                  <a:lnTo>
                    <a:pt x="913116" y="1474079"/>
                  </a:lnTo>
                  <a:cubicBezTo>
                    <a:pt x="850536" y="1469665"/>
                    <a:pt x="794159" y="1430126"/>
                    <a:pt x="766796" y="1371458"/>
                  </a:cubicBezTo>
                  <a:lnTo>
                    <a:pt x="746323" y="1380801"/>
                  </a:lnTo>
                  <a:cubicBezTo>
                    <a:pt x="776874" y="1446464"/>
                    <a:pt x="839753" y="1490827"/>
                    <a:pt x="909888" y="1496052"/>
                  </a:cubicBezTo>
                  <a:cubicBezTo>
                    <a:pt x="891948" y="1561049"/>
                    <a:pt x="840393" y="1611456"/>
                    <a:pt x="774838" y="1628054"/>
                  </a:cubicBezTo>
                  <a:cubicBezTo>
                    <a:pt x="686646" y="1642970"/>
                    <a:pt x="605133" y="1612285"/>
                    <a:pt x="571751" y="1552195"/>
                  </a:cubicBezTo>
                  <a:lnTo>
                    <a:pt x="550649" y="1566422"/>
                  </a:lnTo>
                  <a:cubicBezTo>
                    <a:pt x="577499" y="1609979"/>
                    <a:pt x="626419" y="1639383"/>
                    <a:pt x="685031" y="1648114"/>
                  </a:cubicBezTo>
                  <a:cubicBezTo>
                    <a:pt x="659684" y="1706013"/>
                    <a:pt x="601329" y="1745210"/>
                    <a:pt x="533818" y="1745209"/>
                  </a:cubicBezTo>
                  <a:cubicBezTo>
                    <a:pt x="455549" y="1745210"/>
                    <a:pt x="416747" y="1692524"/>
                    <a:pt x="372301" y="1619888"/>
                  </a:cubicBezTo>
                  <a:lnTo>
                    <a:pt x="366380" y="1592106"/>
                  </a:lnTo>
                  <a:cubicBezTo>
                    <a:pt x="305091" y="1567105"/>
                    <a:pt x="259811" y="1511085"/>
                    <a:pt x="250590" y="1443452"/>
                  </a:cubicBezTo>
                  <a:cubicBezTo>
                    <a:pt x="203712" y="1453117"/>
                    <a:pt x="158965" y="1444975"/>
                    <a:pt x="117260" y="1407178"/>
                  </a:cubicBezTo>
                  <a:cubicBezTo>
                    <a:pt x="55030" y="1350772"/>
                    <a:pt x="44039" y="1258933"/>
                    <a:pt x="90593" y="1192598"/>
                  </a:cubicBezTo>
                  <a:cubicBezTo>
                    <a:pt x="186799" y="1224213"/>
                    <a:pt x="285304" y="1199642"/>
                    <a:pt x="330760" y="1129474"/>
                  </a:cubicBezTo>
                  <a:lnTo>
                    <a:pt x="344999" y="1132822"/>
                  </a:lnTo>
                  <a:cubicBezTo>
                    <a:pt x="420009" y="1139731"/>
                    <a:pt x="490500" y="1101048"/>
                    <a:pt x="524987" y="1034051"/>
                  </a:cubicBezTo>
                  <a:lnTo>
                    <a:pt x="505360" y="1023014"/>
                  </a:lnTo>
                  <a:cubicBezTo>
                    <a:pt x="475089" y="1082544"/>
                    <a:pt x="412689" y="1116790"/>
                    <a:pt x="346243" y="1110339"/>
                  </a:cubicBezTo>
                  <a:cubicBezTo>
                    <a:pt x="283801" y="1104277"/>
                    <a:pt x="228486" y="1063265"/>
                    <a:pt x="202679" y="1003895"/>
                  </a:cubicBezTo>
                  <a:lnTo>
                    <a:pt x="181967" y="1012696"/>
                  </a:lnTo>
                  <a:cubicBezTo>
                    <a:pt x="205492" y="1066954"/>
                    <a:pt x="250941" y="1107583"/>
                    <a:pt x="305288" y="1123484"/>
                  </a:cubicBezTo>
                  <a:cubicBezTo>
                    <a:pt x="260051" y="1186174"/>
                    <a:pt x="162021" y="1201884"/>
                    <a:pt x="70961" y="1161909"/>
                  </a:cubicBezTo>
                  <a:cubicBezTo>
                    <a:pt x="64874" y="1160625"/>
                    <a:pt x="60391" y="1156961"/>
                    <a:pt x="56055" y="1153032"/>
                  </a:cubicBezTo>
                  <a:cubicBezTo>
                    <a:pt x="-13786" y="1089729"/>
                    <a:pt x="-19088" y="981796"/>
                    <a:pt x="44214" y="911953"/>
                  </a:cubicBezTo>
                  <a:lnTo>
                    <a:pt x="84073" y="882569"/>
                  </a:lnTo>
                  <a:lnTo>
                    <a:pt x="76811" y="875989"/>
                  </a:lnTo>
                  <a:lnTo>
                    <a:pt x="80179" y="872273"/>
                  </a:lnTo>
                  <a:cubicBezTo>
                    <a:pt x="28040" y="814783"/>
                    <a:pt x="28651" y="726072"/>
                    <a:pt x="82340" y="666836"/>
                  </a:cubicBezTo>
                  <a:lnTo>
                    <a:pt x="121082" y="638275"/>
                  </a:lnTo>
                  <a:cubicBezTo>
                    <a:pt x="89526" y="571593"/>
                    <a:pt x="96788" y="490523"/>
                    <a:pt x="145805" y="430894"/>
                  </a:cubicBezTo>
                  <a:cubicBezTo>
                    <a:pt x="198586" y="400645"/>
                    <a:pt x="259015" y="385179"/>
                    <a:pt x="321878" y="383347"/>
                  </a:cubicBezTo>
                  <a:lnTo>
                    <a:pt x="321111" y="357014"/>
                  </a:lnTo>
                  <a:cubicBezTo>
                    <a:pt x="257723" y="358862"/>
                    <a:pt x="196668" y="373772"/>
                    <a:pt x="141180" y="399723"/>
                  </a:cubicBezTo>
                  <a:cubicBezTo>
                    <a:pt x="117813" y="370058"/>
                    <a:pt x="106816" y="332072"/>
                    <a:pt x="106816" y="291518"/>
                  </a:cubicBezTo>
                  <a:cubicBezTo>
                    <a:pt x="106816" y="170286"/>
                    <a:pt x="205094" y="72008"/>
                    <a:pt x="326327" y="72008"/>
                  </a:cubicBezTo>
                  <a:cubicBezTo>
                    <a:pt x="350305" y="72008"/>
                    <a:pt x="373385" y="75853"/>
                    <a:pt x="394659" y="83948"/>
                  </a:cubicBezTo>
                  <a:cubicBezTo>
                    <a:pt x="425371" y="33609"/>
                    <a:pt x="467237" y="0"/>
                    <a:pt x="533817" y="0"/>
                  </a:cubicBezTo>
                  <a:close/>
                </a:path>
              </a:pathLst>
            </a:custGeom>
            <a:grp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white"/>
                </a:solidFill>
                <a:effectLst/>
                <a:uLnTx/>
                <a:uFillTx/>
                <a:latin typeface="Arial"/>
                <a:ea typeface="Arial"/>
                <a:cs typeface="Arial"/>
                <a:sym typeface="Arial"/>
              </a:endParaRPr>
            </a:p>
          </p:txBody>
        </p:sp>
      </p:grpSp>
    </p:spTree>
    <p:extLst>
      <p:ext uri="{BB962C8B-B14F-4D97-AF65-F5344CB8AC3E}">
        <p14:creationId xmlns:p14="http://schemas.microsoft.com/office/powerpoint/2010/main" val="1832011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par>
                          <p:cTn id="8" fill="hold">
                            <p:stCondLst>
                              <p:cond delay="500"/>
                            </p:stCondLst>
                            <p:childTnLst>
                              <p:par>
                                <p:cTn id="9" presetID="49" presetClass="entr" presetSubtype="0" decel="100000" fill="hold" grpId="0" nodeType="afterEffect" nodePh="1">
                                  <p:stCondLst>
                                    <p:cond delay="0"/>
                                  </p:stCondLst>
                                  <p:endCondLst>
                                    <p:cond evt="begin" delay="0">
                                      <p:tn val="9"/>
                                    </p:cond>
                                  </p:end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fltVal val="0"/>
                                          </p:val>
                                        </p:tav>
                                        <p:tav tm="100000">
                                          <p:val>
                                            <p:strVal val="#ppt_w"/>
                                          </p:val>
                                        </p:tav>
                                      </p:tavLst>
                                    </p:anim>
                                    <p:anim calcmode="lin" valueType="num">
                                      <p:cBhvr>
                                        <p:cTn id="12" dur="500" fill="hold"/>
                                        <p:tgtEl>
                                          <p:spTgt spid="12"/>
                                        </p:tgtEl>
                                        <p:attrNameLst>
                                          <p:attrName>ppt_h</p:attrName>
                                        </p:attrNameLst>
                                      </p:cBhvr>
                                      <p:tavLst>
                                        <p:tav tm="0">
                                          <p:val>
                                            <p:fltVal val="0"/>
                                          </p:val>
                                        </p:tav>
                                        <p:tav tm="100000">
                                          <p:val>
                                            <p:strVal val="#ppt_h"/>
                                          </p:val>
                                        </p:tav>
                                      </p:tavLst>
                                    </p:anim>
                                    <p:anim calcmode="lin" valueType="num">
                                      <p:cBhvr>
                                        <p:cTn id="13" dur="500" fill="hold"/>
                                        <p:tgtEl>
                                          <p:spTgt spid="12"/>
                                        </p:tgtEl>
                                        <p:attrNameLst>
                                          <p:attrName>style.rotation</p:attrName>
                                        </p:attrNameLst>
                                      </p:cBhvr>
                                      <p:tavLst>
                                        <p:tav tm="0">
                                          <p:val>
                                            <p:fltVal val="360"/>
                                          </p:val>
                                        </p:tav>
                                        <p:tav tm="100000">
                                          <p:val>
                                            <p:fltVal val="0"/>
                                          </p:val>
                                        </p:tav>
                                      </p:tavLst>
                                    </p:anim>
                                    <p:animEffect transition="in" filter="fade">
                                      <p:cBhvr>
                                        <p:cTn id="14" dur="500"/>
                                        <p:tgtEl>
                                          <p:spTgt spid="12"/>
                                        </p:tgtEl>
                                      </p:cBhvr>
                                    </p:animEffect>
                                  </p:childTnLst>
                                </p:cTn>
                              </p:par>
                            </p:childTnLst>
                          </p:cTn>
                        </p:par>
                        <p:par>
                          <p:cTn id="15" fill="hold">
                            <p:stCondLst>
                              <p:cond delay="1000"/>
                            </p:stCondLst>
                            <p:childTnLst>
                              <p:par>
                                <p:cTn id="16" presetID="2" presetClass="entr" presetSubtype="4" fill="hold" nodeType="afterEffect">
                                  <p:stCondLst>
                                    <p:cond delay="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500" fill="hold"/>
                                        <p:tgtEl>
                                          <p:spTgt spid="27"/>
                                        </p:tgtEl>
                                        <p:attrNameLst>
                                          <p:attrName>ppt_x</p:attrName>
                                        </p:attrNameLst>
                                      </p:cBhvr>
                                      <p:tavLst>
                                        <p:tav tm="0">
                                          <p:val>
                                            <p:strVal val="#ppt_x"/>
                                          </p:val>
                                        </p:tav>
                                        <p:tav tm="100000">
                                          <p:val>
                                            <p:strVal val="#ppt_x"/>
                                          </p:val>
                                        </p:tav>
                                      </p:tavLst>
                                    </p:anim>
                                    <p:anim calcmode="lin" valueType="num">
                                      <p:cBhvr additive="base">
                                        <p:cTn id="19" dur="500" fill="hold"/>
                                        <p:tgtEl>
                                          <p:spTgt spid="27"/>
                                        </p:tgtEl>
                                        <p:attrNameLst>
                                          <p:attrName>ppt_y</p:attrName>
                                        </p:attrNameLst>
                                      </p:cBhvr>
                                      <p:tavLst>
                                        <p:tav tm="0">
                                          <p:val>
                                            <p:strVal val="1+#ppt_h/2"/>
                                          </p:val>
                                        </p:tav>
                                        <p:tav tm="100000">
                                          <p:val>
                                            <p:strVal val="#ppt_y"/>
                                          </p:val>
                                        </p:tav>
                                      </p:tavLst>
                                    </p:anim>
                                  </p:childTnLst>
                                </p:cTn>
                              </p:par>
                            </p:childTnLst>
                          </p:cTn>
                        </p:par>
                        <p:par>
                          <p:cTn id="20" fill="hold">
                            <p:stCondLst>
                              <p:cond delay="1500"/>
                            </p:stCondLst>
                            <p:childTnLst>
                              <p:par>
                                <p:cTn id="21" presetID="2" presetClass="entr" presetSubtype="4"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ppt_x"/>
                                          </p:val>
                                        </p:tav>
                                        <p:tav tm="100000">
                                          <p:val>
                                            <p:strVal val="#ppt_x"/>
                                          </p:val>
                                        </p:tav>
                                      </p:tavLst>
                                    </p:anim>
                                    <p:anim calcmode="lin" valueType="num">
                                      <p:cBhvr additive="base">
                                        <p:cTn id="24" dur="500" fill="hold"/>
                                        <p:tgtEl>
                                          <p:spTgt spid="28"/>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fill="hold" nodeType="after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additive="base">
                                        <p:cTn id="28" dur="500" fill="hold"/>
                                        <p:tgtEl>
                                          <p:spTgt spid="29"/>
                                        </p:tgtEl>
                                        <p:attrNameLst>
                                          <p:attrName>ppt_x</p:attrName>
                                        </p:attrNameLst>
                                      </p:cBhvr>
                                      <p:tavLst>
                                        <p:tav tm="0">
                                          <p:val>
                                            <p:strVal val="#ppt_x"/>
                                          </p:val>
                                        </p:tav>
                                        <p:tav tm="100000">
                                          <p:val>
                                            <p:strVal val="#ppt_x"/>
                                          </p:val>
                                        </p:tav>
                                      </p:tavLst>
                                    </p:anim>
                                    <p:anim calcmode="lin" valueType="num">
                                      <p:cBhvr additive="base">
                                        <p:cTn id="29" dur="500" fill="hold"/>
                                        <p:tgtEl>
                                          <p:spTgt spid="29"/>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fill="hold" nodeType="after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additive="base">
                                        <p:cTn id="33" dur="500" fill="hold"/>
                                        <p:tgtEl>
                                          <p:spTgt spid="30"/>
                                        </p:tgtEl>
                                        <p:attrNameLst>
                                          <p:attrName>ppt_x</p:attrName>
                                        </p:attrNameLst>
                                      </p:cBhvr>
                                      <p:tavLst>
                                        <p:tav tm="0">
                                          <p:val>
                                            <p:strVal val="#ppt_x"/>
                                          </p:val>
                                        </p:tav>
                                        <p:tav tm="100000">
                                          <p:val>
                                            <p:strVal val="#ppt_x"/>
                                          </p:val>
                                        </p:tav>
                                      </p:tavLst>
                                    </p:anim>
                                    <p:anim calcmode="lin" valueType="num">
                                      <p:cBhvr additive="base">
                                        <p:cTn id="34" dur="500" fill="hold"/>
                                        <p:tgtEl>
                                          <p:spTgt spid="30"/>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4" fill="hold" nodeType="afterEffect">
                                  <p:stCondLst>
                                    <p:cond delay="0"/>
                                  </p:stCondLst>
                                  <p:childTnLst>
                                    <p:set>
                                      <p:cBhvr>
                                        <p:cTn id="37" dur="1" fill="hold">
                                          <p:stCondLst>
                                            <p:cond delay="0"/>
                                          </p:stCondLst>
                                        </p:cTn>
                                        <p:tgtEl>
                                          <p:spTgt spid="35"/>
                                        </p:tgtEl>
                                        <p:attrNameLst>
                                          <p:attrName>style.visibility</p:attrName>
                                        </p:attrNameLst>
                                      </p:cBhvr>
                                      <p:to>
                                        <p:strVal val="visible"/>
                                      </p:to>
                                    </p:set>
                                    <p:anim calcmode="lin" valueType="num">
                                      <p:cBhvr additive="base">
                                        <p:cTn id="38" dur="500" fill="hold"/>
                                        <p:tgtEl>
                                          <p:spTgt spid="35"/>
                                        </p:tgtEl>
                                        <p:attrNameLst>
                                          <p:attrName>ppt_x</p:attrName>
                                        </p:attrNameLst>
                                      </p:cBhvr>
                                      <p:tavLst>
                                        <p:tav tm="0">
                                          <p:val>
                                            <p:strVal val="#ppt_x"/>
                                          </p:val>
                                        </p:tav>
                                        <p:tav tm="100000">
                                          <p:val>
                                            <p:strVal val="#ppt_x"/>
                                          </p:val>
                                        </p:tav>
                                      </p:tavLst>
                                    </p:anim>
                                    <p:anim calcmode="lin" valueType="num">
                                      <p:cBhvr additive="base">
                                        <p:cTn id="39" dur="500" fill="hold"/>
                                        <p:tgtEl>
                                          <p:spTgt spid="35"/>
                                        </p:tgtEl>
                                        <p:attrNameLst>
                                          <p:attrName>ppt_y</p:attrName>
                                        </p:attrNameLst>
                                      </p:cBhvr>
                                      <p:tavLst>
                                        <p:tav tm="0">
                                          <p:val>
                                            <p:strVal val="1+#ppt_h/2"/>
                                          </p:val>
                                        </p:tav>
                                        <p:tav tm="100000">
                                          <p:val>
                                            <p:strVal val="#ppt_y"/>
                                          </p:val>
                                        </p:tav>
                                      </p:tavLst>
                                    </p:anim>
                                  </p:childTnLst>
                                </p:cTn>
                              </p:par>
                            </p:childTnLst>
                          </p:cTn>
                        </p:par>
                        <p:par>
                          <p:cTn id="40" fill="hold">
                            <p:stCondLst>
                              <p:cond delay="3500"/>
                            </p:stCondLst>
                            <p:childTnLst>
                              <p:par>
                                <p:cTn id="41" presetID="2" presetClass="entr" presetSubtype="4" fill="hold" nodeType="after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ppt_x"/>
                                          </p:val>
                                        </p:tav>
                                        <p:tav tm="100000">
                                          <p:val>
                                            <p:strVal val="#ppt_x"/>
                                          </p:val>
                                        </p:tav>
                                      </p:tavLst>
                                    </p:anim>
                                    <p:anim calcmode="lin" valueType="num">
                                      <p:cBhvr additive="base">
                                        <p:cTn id="44" dur="500" fill="hold"/>
                                        <p:tgtEl>
                                          <p:spTgt spid="31"/>
                                        </p:tgtEl>
                                        <p:attrNameLst>
                                          <p:attrName>ppt_y</p:attrName>
                                        </p:attrNameLst>
                                      </p:cBhvr>
                                      <p:tavLst>
                                        <p:tav tm="0">
                                          <p:val>
                                            <p:strVal val="1+#ppt_h/2"/>
                                          </p:val>
                                        </p:tav>
                                        <p:tav tm="100000">
                                          <p:val>
                                            <p:strVal val="#ppt_y"/>
                                          </p:val>
                                        </p:tav>
                                      </p:tavLst>
                                    </p:anim>
                                  </p:childTnLst>
                                </p:cTn>
                              </p:par>
                            </p:childTnLst>
                          </p:cTn>
                        </p:par>
                        <p:par>
                          <p:cTn id="45" fill="hold">
                            <p:stCondLst>
                              <p:cond delay="4000"/>
                            </p:stCondLst>
                            <p:childTnLst>
                              <p:par>
                                <p:cTn id="46" presetID="2" presetClass="entr" presetSubtype="4" fill="hold" nodeType="afterEffect">
                                  <p:stCondLst>
                                    <p:cond delay="0"/>
                                  </p:stCondLst>
                                  <p:childTnLst>
                                    <p:set>
                                      <p:cBhvr>
                                        <p:cTn id="47" dur="1" fill="hold">
                                          <p:stCondLst>
                                            <p:cond delay="0"/>
                                          </p:stCondLst>
                                        </p:cTn>
                                        <p:tgtEl>
                                          <p:spTgt spid="38"/>
                                        </p:tgtEl>
                                        <p:attrNameLst>
                                          <p:attrName>style.visibility</p:attrName>
                                        </p:attrNameLst>
                                      </p:cBhvr>
                                      <p:to>
                                        <p:strVal val="visible"/>
                                      </p:to>
                                    </p:set>
                                    <p:anim calcmode="lin" valueType="num">
                                      <p:cBhvr additive="base">
                                        <p:cTn id="48" dur="500" fill="hold"/>
                                        <p:tgtEl>
                                          <p:spTgt spid="38"/>
                                        </p:tgtEl>
                                        <p:attrNameLst>
                                          <p:attrName>ppt_x</p:attrName>
                                        </p:attrNameLst>
                                      </p:cBhvr>
                                      <p:tavLst>
                                        <p:tav tm="0">
                                          <p:val>
                                            <p:strVal val="#ppt_x"/>
                                          </p:val>
                                        </p:tav>
                                        <p:tav tm="100000">
                                          <p:val>
                                            <p:strVal val="#ppt_x"/>
                                          </p:val>
                                        </p:tav>
                                      </p:tavLst>
                                    </p:anim>
                                    <p:anim calcmode="lin" valueType="num">
                                      <p:cBhvr additive="base">
                                        <p:cTn id="49"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40134C45-395B-4E1D-B0AF-32EA5827B683}"/>
              </a:ext>
            </a:extLst>
          </p:cNvPr>
          <p:cNvGraphicFramePr/>
          <p:nvPr/>
        </p:nvGraphicFramePr>
        <p:xfrm>
          <a:off x="1097280" y="60960"/>
          <a:ext cx="7360920" cy="50825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2" descr="MySkill.id">
            <a:extLst>
              <a:ext uri="{FF2B5EF4-FFF2-40B4-BE49-F238E27FC236}">
                <a16:creationId xmlns:a16="http://schemas.microsoft.com/office/drawing/2014/main" id="{A3F393E2-98D4-4F83-BEF0-038A24158C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57451" y="4669842"/>
            <a:ext cx="381813" cy="381812"/>
          </a:xfrm>
          <a:prstGeom prst="ellipse">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46B8ADA-785C-4E49-8F77-74B430480186}"/>
              </a:ext>
            </a:extLst>
          </p:cNvPr>
          <p:cNvSpPr txBox="1"/>
          <p:nvPr/>
        </p:nvSpPr>
        <p:spPr>
          <a:xfrm>
            <a:off x="104736" y="4743877"/>
            <a:ext cx="45720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Raleway Light" pitchFamily="2" charset="0"/>
                <a:cs typeface="Arial"/>
                <a:sym typeface="Arial"/>
              </a:rPr>
              <a:t>Undercover recruiter</a:t>
            </a:r>
            <a:endParaRPr kumimoji="0" lang="en-ID" sz="1400" b="0" i="0" u="none" strike="noStrike" kern="0" cap="none" spc="0" normalizeH="0" baseline="0" noProof="0" dirty="0">
              <a:ln>
                <a:noFill/>
              </a:ln>
              <a:solidFill>
                <a:srgbClr val="000000"/>
              </a:solidFill>
              <a:effectLst/>
              <a:uLnTx/>
              <a:uFillTx/>
              <a:latin typeface="Raleway Light" pitchFamily="2" charset="0"/>
              <a:cs typeface="Arial"/>
              <a:sym typeface="Arial"/>
            </a:endParaRPr>
          </a:p>
        </p:txBody>
      </p:sp>
    </p:spTree>
    <p:extLst>
      <p:ext uri="{BB962C8B-B14F-4D97-AF65-F5344CB8AC3E}">
        <p14:creationId xmlns:p14="http://schemas.microsoft.com/office/powerpoint/2010/main" val="2543930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5" name="Google Shape;2185;p43"/>
          <p:cNvSpPr txBox="1">
            <a:spLocks noGrp="1"/>
          </p:cNvSpPr>
          <p:nvPr>
            <p:ph type="subTitle" idx="1"/>
          </p:nvPr>
        </p:nvSpPr>
        <p:spPr>
          <a:xfrm>
            <a:off x="2646000" y="3114137"/>
            <a:ext cx="3852000" cy="862200"/>
          </a:xfrm>
          <a:prstGeom prst="rect">
            <a:avLst/>
          </a:prstGeom>
        </p:spPr>
        <p:txBody>
          <a:bodyPr spcFirstLastPara="1" wrap="square" lIns="91425" tIns="91425" rIns="91425" bIns="91425" anchor="ctr" anchorCtr="0">
            <a:noAutofit/>
          </a:bodyPr>
          <a:lstStyle/>
          <a:p>
            <a:pPr marL="0" lvl="0" indent="0"/>
            <a:r>
              <a:rPr lang="en-US" b="1" dirty="0"/>
              <a:t>(</a:t>
            </a:r>
            <a:r>
              <a:rPr lang="en-US" b="1" dirty="0" err="1"/>
              <a:t>TheLadders</a:t>
            </a:r>
            <a:r>
              <a:rPr lang="en-US" b="1" dirty="0"/>
              <a:t>) </a:t>
            </a:r>
          </a:p>
          <a:p>
            <a:pPr marL="0" lvl="0" indent="0" algn="ctr" rtl="0">
              <a:spcBef>
                <a:spcPts val="0"/>
              </a:spcBef>
              <a:spcAft>
                <a:spcPts val="0"/>
              </a:spcAft>
              <a:buNone/>
            </a:pPr>
            <a:endParaRPr b="1" dirty="0"/>
          </a:p>
        </p:txBody>
      </p:sp>
      <p:sp>
        <p:nvSpPr>
          <p:cNvPr id="2186" name="Google Shape;2186;p43"/>
          <p:cNvSpPr txBox="1">
            <a:spLocks noGrp="1"/>
          </p:cNvSpPr>
          <p:nvPr>
            <p:ph type="title" idx="2"/>
          </p:nvPr>
        </p:nvSpPr>
        <p:spPr>
          <a:xfrm>
            <a:off x="2646000" y="10121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6</a:t>
            </a:r>
            <a:endParaRPr dirty="0"/>
          </a:p>
        </p:txBody>
      </p:sp>
      <p:sp>
        <p:nvSpPr>
          <p:cNvPr id="2187" name="Google Shape;2187;p43"/>
          <p:cNvSpPr txBox="1">
            <a:spLocks noGrp="1"/>
          </p:cNvSpPr>
          <p:nvPr>
            <p:ph type="ctrTitle"/>
          </p:nvPr>
        </p:nvSpPr>
        <p:spPr>
          <a:xfrm>
            <a:off x="2646000" y="2594236"/>
            <a:ext cx="3852000" cy="792900"/>
          </a:xfrm>
          <a:prstGeom prst="rect">
            <a:avLst/>
          </a:prstGeom>
        </p:spPr>
        <p:txBody>
          <a:bodyPr spcFirstLastPara="1" wrap="square" lIns="91425" tIns="91425" rIns="91425" bIns="91425" anchor="ctr" anchorCtr="0">
            <a:noAutofit/>
          </a:bodyPr>
          <a:lstStyle/>
          <a:p>
            <a:pPr lvl="0"/>
            <a:r>
              <a:rPr lang="en-US" dirty="0"/>
              <a:t>to scan a resume</a:t>
            </a:r>
            <a:br>
              <a:rPr lang="en-US" dirty="0"/>
            </a:br>
            <a:endParaRPr dirty="0"/>
          </a:p>
        </p:txBody>
      </p:sp>
      <p:sp>
        <p:nvSpPr>
          <p:cNvPr id="2" name="Rectangle 1"/>
          <p:cNvSpPr/>
          <p:nvPr/>
        </p:nvSpPr>
        <p:spPr>
          <a:xfrm>
            <a:off x="755576" y="699542"/>
            <a:ext cx="3544560" cy="400110"/>
          </a:xfrm>
          <a:prstGeom prst="rect">
            <a:avLst/>
          </a:prstGeom>
        </p:spPr>
        <p:txBody>
          <a:bodyPr wrap="none">
            <a:spAutoFit/>
          </a:bodyPr>
          <a:lstStyle/>
          <a:p>
            <a:r>
              <a:rPr lang="en-US" sz="2000" dirty="0"/>
              <a:t>Recruiters take an average of</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 y="4227934"/>
            <a:ext cx="871220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6"/>
          <p:cNvSpPr txBox="1">
            <a:spLocks noGrp="1"/>
          </p:cNvSpPr>
          <p:nvPr>
            <p:ph type="ctrTitle"/>
          </p:nvPr>
        </p:nvSpPr>
        <p:spPr>
          <a:xfrm>
            <a:off x="685800" y="2332495"/>
            <a:ext cx="7772400" cy="155364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b="1" dirty="0"/>
              <a:t>Interview based on competency</a:t>
            </a:r>
          </a:p>
        </p:txBody>
      </p:sp>
      <p:sp>
        <p:nvSpPr>
          <p:cNvPr id="93" name="Google Shape;93;p16"/>
          <p:cNvSpPr txBox="1">
            <a:spLocks noGrp="1"/>
          </p:cNvSpPr>
          <p:nvPr>
            <p:ph type="subTitle" idx="1"/>
          </p:nvPr>
        </p:nvSpPr>
        <p:spPr>
          <a:xfrm>
            <a:off x="685800" y="3830653"/>
            <a:ext cx="7772400" cy="784800"/>
          </a:xfrm>
          <a:prstGeom prst="rect">
            <a:avLst/>
          </a:prstGeom>
        </p:spPr>
        <p:txBody>
          <a:bodyPr spcFirstLastPara="1" wrap="square" lIns="91425" tIns="91425" rIns="91425" bIns="91425" anchor="t" anchorCtr="0">
            <a:noAutofit/>
          </a:bodyPr>
          <a:lstStyle/>
          <a:p>
            <a:pPr marL="0" lvl="0" indent="0" rtl="0">
              <a:spcBef>
                <a:spcPts val="0"/>
              </a:spcBef>
              <a:spcAft>
                <a:spcPts val="1000"/>
              </a:spcAft>
              <a:buNone/>
            </a:pPr>
            <a:endParaRPr lang="en-ID" dirty="0"/>
          </a:p>
        </p:txBody>
      </p:sp>
      <p:sp>
        <p:nvSpPr>
          <p:cNvPr id="94" name="Google Shape;94;p16"/>
          <p:cNvSpPr txBox="1"/>
          <p:nvPr/>
        </p:nvSpPr>
        <p:spPr>
          <a:xfrm>
            <a:off x="7780589" y="0"/>
            <a:ext cx="960900" cy="13905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600" b="0" i="0" u="none" strike="noStrike" kern="0" cap="none" spc="0" normalizeH="0" baseline="0" noProof="0" dirty="0">
              <a:ln>
                <a:noFill/>
              </a:ln>
              <a:solidFill>
                <a:prstClr val="black"/>
              </a:solidFill>
              <a:effectLst/>
              <a:uLnTx/>
              <a:uFillTx/>
              <a:latin typeface="Raleway Thin"/>
              <a:ea typeface="Raleway Thin"/>
              <a:cs typeface="Raleway Thin"/>
              <a:sym typeface="Raleway Thin"/>
            </a:endParaRPr>
          </a:p>
        </p:txBody>
      </p:sp>
    </p:spTree>
    <p:extLst>
      <p:ext uri="{BB962C8B-B14F-4D97-AF65-F5344CB8AC3E}">
        <p14:creationId xmlns:p14="http://schemas.microsoft.com/office/powerpoint/2010/main" val="32265791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4"/>
          <p:cNvSpPr txBox="1"/>
          <p:nvPr/>
        </p:nvSpPr>
        <p:spPr>
          <a:xfrm>
            <a:off x="2532075" y="632250"/>
            <a:ext cx="4205700" cy="38790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id" sz="6000" b="1" i="1" u="none" strike="noStrike" kern="0" cap="none" spc="0" normalizeH="0" baseline="0" noProof="0">
                <a:ln>
                  <a:noFill/>
                </a:ln>
                <a:solidFill>
                  <a:srgbClr val="2173EA"/>
                </a:solidFill>
                <a:effectLst/>
                <a:uLnTx/>
                <a:uFillTx/>
                <a:latin typeface="Roboto"/>
                <a:ea typeface="Roboto"/>
                <a:cs typeface="Roboto"/>
                <a:sym typeface="Roboto"/>
              </a:rPr>
              <a:t>S</a:t>
            </a:r>
            <a:r>
              <a:rPr kumimoji="0" lang="id" sz="6000" b="0" i="1" u="none" strike="noStrike" kern="0" cap="none" spc="0" normalizeH="0" baseline="0" noProof="0">
                <a:ln>
                  <a:noFill/>
                </a:ln>
                <a:solidFill>
                  <a:srgbClr val="B7B7B7"/>
                </a:solidFill>
                <a:effectLst/>
                <a:uLnTx/>
                <a:uFillTx/>
                <a:latin typeface="Roboto"/>
                <a:ea typeface="Roboto"/>
                <a:cs typeface="Roboto"/>
                <a:sym typeface="Roboto"/>
              </a:rPr>
              <a:t>ituation</a:t>
            </a:r>
            <a:endParaRPr kumimoji="0" sz="6000" b="0" i="1" u="none" strike="noStrike" kern="0" cap="none" spc="0" normalizeH="0" baseline="0" noProof="0">
              <a:ln>
                <a:noFill/>
              </a:ln>
              <a:solidFill>
                <a:srgbClr val="B7B7B7"/>
              </a:solidFill>
              <a:effectLst/>
              <a:uLnTx/>
              <a:uFillTx/>
              <a:latin typeface="Roboto"/>
              <a:ea typeface="Roboto"/>
              <a:cs typeface="Roboto"/>
              <a:sym typeface="Roboto"/>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id" sz="6000" b="1" i="1" u="none" strike="noStrike" kern="0" cap="none" spc="0" normalizeH="0" baseline="0" noProof="0">
                <a:ln>
                  <a:noFill/>
                </a:ln>
                <a:solidFill>
                  <a:srgbClr val="2173EA"/>
                </a:solidFill>
                <a:effectLst/>
                <a:uLnTx/>
                <a:uFillTx/>
                <a:latin typeface="Roboto"/>
                <a:ea typeface="Roboto"/>
                <a:cs typeface="Roboto"/>
                <a:sym typeface="Roboto"/>
              </a:rPr>
              <a:t>T</a:t>
            </a:r>
            <a:r>
              <a:rPr kumimoji="0" lang="id" sz="6000" b="0" i="1" u="none" strike="noStrike" kern="0" cap="none" spc="0" normalizeH="0" baseline="0" noProof="0">
                <a:ln>
                  <a:noFill/>
                </a:ln>
                <a:solidFill>
                  <a:srgbClr val="B7B7B7"/>
                </a:solidFill>
                <a:effectLst/>
                <a:uLnTx/>
                <a:uFillTx/>
                <a:latin typeface="Roboto"/>
                <a:ea typeface="Roboto"/>
                <a:cs typeface="Roboto"/>
                <a:sym typeface="Roboto"/>
              </a:rPr>
              <a:t>ask</a:t>
            </a:r>
            <a:endParaRPr kumimoji="0" sz="6000" b="0" i="1" u="none" strike="noStrike" kern="0" cap="none" spc="0" normalizeH="0" baseline="0" noProof="0">
              <a:ln>
                <a:noFill/>
              </a:ln>
              <a:solidFill>
                <a:srgbClr val="B7B7B7"/>
              </a:solidFill>
              <a:effectLst/>
              <a:uLnTx/>
              <a:uFillTx/>
              <a:latin typeface="Roboto"/>
              <a:ea typeface="Roboto"/>
              <a:cs typeface="Roboto"/>
              <a:sym typeface="Roboto"/>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id" sz="6000" b="1" i="1" u="none" strike="noStrike" kern="0" cap="none" spc="0" normalizeH="0" baseline="0" noProof="0">
                <a:ln>
                  <a:noFill/>
                </a:ln>
                <a:solidFill>
                  <a:srgbClr val="2173EA"/>
                </a:solidFill>
                <a:effectLst/>
                <a:uLnTx/>
                <a:uFillTx/>
                <a:latin typeface="Roboto"/>
                <a:ea typeface="Roboto"/>
                <a:cs typeface="Roboto"/>
                <a:sym typeface="Roboto"/>
              </a:rPr>
              <a:t>A</a:t>
            </a:r>
            <a:r>
              <a:rPr kumimoji="0" lang="id" sz="6000" b="0" i="1" u="none" strike="noStrike" kern="0" cap="none" spc="0" normalizeH="0" baseline="0" noProof="0">
                <a:ln>
                  <a:noFill/>
                </a:ln>
                <a:solidFill>
                  <a:srgbClr val="B7B7B7"/>
                </a:solidFill>
                <a:effectLst/>
                <a:uLnTx/>
                <a:uFillTx/>
                <a:latin typeface="Roboto"/>
                <a:ea typeface="Roboto"/>
                <a:cs typeface="Roboto"/>
                <a:sym typeface="Roboto"/>
              </a:rPr>
              <a:t>ction</a:t>
            </a:r>
            <a:endParaRPr kumimoji="0" sz="6000" b="0" i="1" u="none" strike="noStrike" kern="0" cap="none" spc="0" normalizeH="0" baseline="0" noProof="0">
              <a:ln>
                <a:noFill/>
              </a:ln>
              <a:solidFill>
                <a:srgbClr val="B7B7B7"/>
              </a:solidFill>
              <a:effectLst/>
              <a:uLnTx/>
              <a:uFillTx/>
              <a:latin typeface="Roboto"/>
              <a:ea typeface="Roboto"/>
              <a:cs typeface="Roboto"/>
              <a:sym typeface="Roboto"/>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id" sz="6000" b="1" i="1" u="none" strike="noStrike" kern="0" cap="none" spc="0" normalizeH="0" baseline="0" noProof="0">
                <a:ln>
                  <a:noFill/>
                </a:ln>
                <a:solidFill>
                  <a:srgbClr val="2173EA"/>
                </a:solidFill>
                <a:effectLst/>
                <a:uLnTx/>
                <a:uFillTx/>
                <a:latin typeface="Roboto"/>
                <a:ea typeface="Roboto"/>
                <a:cs typeface="Roboto"/>
                <a:sym typeface="Roboto"/>
              </a:rPr>
              <a:t>R</a:t>
            </a:r>
            <a:r>
              <a:rPr kumimoji="0" lang="id" sz="6000" b="0" i="1" u="none" strike="noStrike" kern="0" cap="none" spc="0" normalizeH="0" baseline="0" noProof="0">
                <a:ln>
                  <a:noFill/>
                </a:ln>
                <a:solidFill>
                  <a:srgbClr val="B7B7B7"/>
                </a:solidFill>
                <a:effectLst/>
                <a:uLnTx/>
                <a:uFillTx/>
                <a:latin typeface="Roboto"/>
                <a:ea typeface="Roboto"/>
                <a:cs typeface="Roboto"/>
                <a:sym typeface="Roboto"/>
              </a:rPr>
              <a:t>esult</a:t>
            </a:r>
            <a:endParaRPr kumimoji="0" sz="6000" b="0" i="1" u="none" strike="noStrike" kern="0" cap="none" spc="0" normalizeH="0" baseline="0" noProof="0">
              <a:ln>
                <a:noFill/>
              </a:ln>
              <a:solidFill>
                <a:srgbClr val="B7B7B7"/>
              </a:solidFill>
              <a:effectLst/>
              <a:uLnTx/>
              <a:uFillTx/>
              <a:latin typeface="Roboto"/>
              <a:ea typeface="Roboto"/>
              <a:cs typeface="Roboto"/>
              <a:sym typeface="Roboto"/>
            </a:endParaRPr>
          </a:p>
        </p:txBody>
      </p:sp>
    </p:spTree>
    <p:extLst>
      <p:ext uri="{BB962C8B-B14F-4D97-AF65-F5344CB8AC3E}">
        <p14:creationId xmlns:p14="http://schemas.microsoft.com/office/powerpoint/2010/main" val="24778510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36"/>
          <p:cNvSpPr txBox="1">
            <a:spLocks noGrp="1"/>
          </p:cNvSpPr>
          <p:nvPr>
            <p:ph type="body" idx="1"/>
          </p:nvPr>
        </p:nvSpPr>
        <p:spPr>
          <a:xfrm>
            <a:off x="0" y="123478"/>
            <a:ext cx="9144000" cy="57606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3F3F3F"/>
              </a:buClr>
              <a:buSzPts val="3600"/>
              <a:buNone/>
            </a:pPr>
            <a:r>
              <a:rPr lang="en-US" dirty="0"/>
              <a:t>STAR Technique</a:t>
            </a:r>
            <a:endParaRPr dirty="0"/>
          </a:p>
        </p:txBody>
      </p:sp>
      <p:sp>
        <p:nvSpPr>
          <p:cNvPr id="690" name="Google Shape;690;p36"/>
          <p:cNvSpPr txBox="1">
            <a:spLocks noGrp="1"/>
          </p:cNvSpPr>
          <p:nvPr>
            <p:ph type="body" idx="2"/>
          </p:nvPr>
        </p:nvSpPr>
        <p:spPr>
          <a:xfrm>
            <a:off x="0" y="699542"/>
            <a:ext cx="9144000" cy="28803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3F3F3F"/>
              </a:buClr>
              <a:buSzPts val="1400"/>
              <a:buNone/>
            </a:pPr>
            <a:r>
              <a:rPr lang="en-US" dirty="0"/>
              <a:t>Teknik yang </a:t>
            </a:r>
            <a:r>
              <a:rPr lang="en-US" dirty="0" err="1"/>
              <a:t>biasa</a:t>
            </a:r>
            <a:r>
              <a:rPr lang="en-US" dirty="0"/>
              <a:t> </a:t>
            </a:r>
            <a:r>
              <a:rPr lang="en-US" dirty="0" err="1"/>
              <a:t>dipakai</a:t>
            </a:r>
            <a:r>
              <a:rPr lang="en-US" dirty="0"/>
              <a:t> Ketika interview</a:t>
            </a:r>
            <a:endParaRPr dirty="0"/>
          </a:p>
        </p:txBody>
      </p:sp>
      <p:grpSp>
        <p:nvGrpSpPr>
          <p:cNvPr id="691" name="Google Shape;691;p36"/>
          <p:cNvGrpSpPr/>
          <p:nvPr/>
        </p:nvGrpSpPr>
        <p:grpSpPr>
          <a:xfrm>
            <a:off x="3615894" y="1967733"/>
            <a:ext cx="900000" cy="900000"/>
            <a:chOff x="3563888" y="1923678"/>
            <a:chExt cx="900000" cy="900000"/>
          </a:xfrm>
        </p:grpSpPr>
        <p:sp>
          <p:nvSpPr>
            <p:cNvPr id="692" name="Google Shape;692;p36"/>
            <p:cNvSpPr/>
            <p:nvPr/>
          </p:nvSpPr>
          <p:spPr>
            <a:xfrm>
              <a:off x="3563888" y="1923678"/>
              <a:ext cx="900000" cy="900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white"/>
                </a:solidFill>
                <a:effectLst/>
                <a:uLnTx/>
                <a:uFillTx/>
                <a:latin typeface="Arial"/>
                <a:ea typeface="Arial"/>
                <a:cs typeface="Arial"/>
                <a:sym typeface="Arial"/>
              </a:endParaRPr>
            </a:p>
          </p:txBody>
        </p:sp>
        <p:sp>
          <p:nvSpPr>
            <p:cNvPr id="693" name="Google Shape;693;p36"/>
            <p:cNvSpPr/>
            <p:nvPr/>
          </p:nvSpPr>
          <p:spPr>
            <a:xfrm rot="-5400000">
              <a:off x="3731757" y="2089433"/>
              <a:ext cx="648000" cy="648000"/>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white"/>
                </a:solidFill>
                <a:effectLst/>
                <a:uLnTx/>
                <a:uFillTx/>
                <a:latin typeface="Arial"/>
                <a:ea typeface="Arial"/>
                <a:cs typeface="Arial"/>
                <a:sym typeface="Arial"/>
              </a:endParaRPr>
            </a:p>
          </p:txBody>
        </p:sp>
      </p:grpSp>
      <p:grpSp>
        <p:nvGrpSpPr>
          <p:cNvPr id="694" name="Google Shape;694;p36"/>
          <p:cNvGrpSpPr/>
          <p:nvPr/>
        </p:nvGrpSpPr>
        <p:grpSpPr>
          <a:xfrm rot="5400000">
            <a:off x="4636389" y="1778520"/>
            <a:ext cx="1152000" cy="1152000"/>
            <a:chOff x="3563888" y="1923678"/>
            <a:chExt cx="900000" cy="900000"/>
          </a:xfrm>
        </p:grpSpPr>
        <p:sp>
          <p:nvSpPr>
            <p:cNvPr id="695" name="Google Shape;695;p36"/>
            <p:cNvSpPr/>
            <p:nvPr/>
          </p:nvSpPr>
          <p:spPr>
            <a:xfrm>
              <a:off x="3563888" y="1923678"/>
              <a:ext cx="900000" cy="900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white"/>
                </a:solidFill>
                <a:effectLst/>
                <a:uLnTx/>
                <a:uFillTx/>
                <a:latin typeface="Arial"/>
                <a:ea typeface="Arial"/>
                <a:cs typeface="Arial"/>
                <a:sym typeface="Arial"/>
              </a:endParaRPr>
            </a:p>
          </p:txBody>
        </p:sp>
        <p:sp>
          <p:nvSpPr>
            <p:cNvPr id="696" name="Google Shape;696;p36"/>
            <p:cNvSpPr/>
            <p:nvPr/>
          </p:nvSpPr>
          <p:spPr>
            <a:xfrm rot="-5400000">
              <a:off x="3731757" y="2089433"/>
              <a:ext cx="648000" cy="648000"/>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white"/>
                </a:solidFill>
                <a:effectLst/>
                <a:uLnTx/>
                <a:uFillTx/>
                <a:latin typeface="Arial"/>
                <a:ea typeface="Arial"/>
                <a:cs typeface="Arial"/>
                <a:sym typeface="Arial"/>
              </a:endParaRPr>
            </a:p>
          </p:txBody>
        </p:sp>
      </p:grpSp>
      <p:grpSp>
        <p:nvGrpSpPr>
          <p:cNvPr id="697" name="Google Shape;697;p36"/>
          <p:cNvGrpSpPr/>
          <p:nvPr/>
        </p:nvGrpSpPr>
        <p:grpSpPr>
          <a:xfrm rot="10800000">
            <a:off x="4626684" y="2980022"/>
            <a:ext cx="720000" cy="720000"/>
            <a:chOff x="3563888" y="1923678"/>
            <a:chExt cx="900000" cy="900000"/>
          </a:xfrm>
        </p:grpSpPr>
        <p:sp>
          <p:nvSpPr>
            <p:cNvPr id="698" name="Google Shape;698;p36"/>
            <p:cNvSpPr/>
            <p:nvPr/>
          </p:nvSpPr>
          <p:spPr>
            <a:xfrm>
              <a:off x="3563888" y="1923678"/>
              <a:ext cx="900000" cy="900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white"/>
                </a:solidFill>
                <a:effectLst/>
                <a:uLnTx/>
                <a:uFillTx/>
                <a:latin typeface="Arial"/>
                <a:ea typeface="Arial"/>
                <a:cs typeface="Arial"/>
                <a:sym typeface="Arial"/>
              </a:endParaRPr>
            </a:p>
          </p:txBody>
        </p:sp>
        <p:sp>
          <p:nvSpPr>
            <p:cNvPr id="699" name="Google Shape;699;p36"/>
            <p:cNvSpPr/>
            <p:nvPr/>
          </p:nvSpPr>
          <p:spPr>
            <a:xfrm rot="-5400000">
              <a:off x="3731757" y="2089433"/>
              <a:ext cx="648000" cy="648000"/>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white"/>
                </a:solidFill>
                <a:effectLst/>
                <a:uLnTx/>
                <a:uFillTx/>
                <a:latin typeface="Arial"/>
                <a:ea typeface="Arial"/>
                <a:cs typeface="Arial"/>
                <a:sym typeface="Arial"/>
              </a:endParaRPr>
            </a:p>
          </p:txBody>
        </p:sp>
      </p:grpSp>
      <p:grpSp>
        <p:nvGrpSpPr>
          <p:cNvPr id="700" name="Google Shape;700;p36"/>
          <p:cNvGrpSpPr/>
          <p:nvPr/>
        </p:nvGrpSpPr>
        <p:grpSpPr>
          <a:xfrm rot="-5400000">
            <a:off x="3507861" y="2980023"/>
            <a:ext cx="1008033" cy="1008033"/>
            <a:chOff x="3563888" y="1923678"/>
            <a:chExt cx="900000" cy="900000"/>
          </a:xfrm>
        </p:grpSpPr>
        <p:sp>
          <p:nvSpPr>
            <p:cNvPr id="701" name="Google Shape;701;p36"/>
            <p:cNvSpPr/>
            <p:nvPr/>
          </p:nvSpPr>
          <p:spPr>
            <a:xfrm>
              <a:off x="3563888" y="1923678"/>
              <a:ext cx="900000" cy="900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white"/>
                </a:solidFill>
                <a:effectLst/>
                <a:uLnTx/>
                <a:uFillTx/>
                <a:latin typeface="Arial"/>
                <a:ea typeface="Arial"/>
                <a:cs typeface="Arial"/>
                <a:sym typeface="Arial"/>
              </a:endParaRPr>
            </a:p>
          </p:txBody>
        </p:sp>
        <p:sp>
          <p:nvSpPr>
            <p:cNvPr id="702" name="Google Shape;702;p36"/>
            <p:cNvSpPr/>
            <p:nvPr/>
          </p:nvSpPr>
          <p:spPr>
            <a:xfrm rot="-5400000">
              <a:off x="3731757" y="2089433"/>
              <a:ext cx="648000" cy="648000"/>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white"/>
                </a:solidFill>
                <a:effectLst/>
                <a:uLnTx/>
                <a:uFillTx/>
                <a:latin typeface="Arial"/>
                <a:ea typeface="Arial"/>
                <a:cs typeface="Arial"/>
                <a:sym typeface="Arial"/>
              </a:endParaRPr>
            </a:p>
          </p:txBody>
        </p:sp>
      </p:grpSp>
      <p:sp>
        <p:nvSpPr>
          <p:cNvPr id="703" name="Google Shape;703;p36"/>
          <p:cNvSpPr txBox="1"/>
          <p:nvPr/>
        </p:nvSpPr>
        <p:spPr>
          <a:xfrm>
            <a:off x="4025097" y="2386248"/>
            <a:ext cx="402887" cy="40011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3494BA"/>
                </a:solidFill>
                <a:effectLst/>
                <a:uLnTx/>
                <a:uFillTx/>
                <a:latin typeface="Arial"/>
                <a:ea typeface="Arial"/>
                <a:cs typeface="Arial"/>
                <a:sym typeface="Arial"/>
              </a:rPr>
              <a:t>S</a:t>
            </a:r>
            <a:endParaRPr kumimoji="0" sz="2000" b="1" i="0" u="none" strike="noStrike" kern="0" cap="none" spc="0" normalizeH="0" baseline="0" noProof="0" dirty="0">
              <a:ln>
                <a:noFill/>
              </a:ln>
              <a:solidFill>
                <a:srgbClr val="3494BA"/>
              </a:solidFill>
              <a:effectLst/>
              <a:uLnTx/>
              <a:uFillTx/>
              <a:latin typeface="Arial"/>
              <a:ea typeface="Arial"/>
              <a:cs typeface="Arial"/>
              <a:sym typeface="Arial"/>
            </a:endParaRPr>
          </a:p>
        </p:txBody>
      </p:sp>
      <p:sp>
        <p:nvSpPr>
          <p:cNvPr id="704" name="Google Shape;704;p36"/>
          <p:cNvSpPr txBox="1"/>
          <p:nvPr/>
        </p:nvSpPr>
        <p:spPr>
          <a:xfrm>
            <a:off x="4733299" y="2346544"/>
            <a:ext cx="402887" cy="40011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3494BA"/>
                </a:solidFill>
                <a:effectLst/>
                <a:uLnTx/>
                <a:uFillTx/>
                <a:latin typeface="Arial"/>
                <a:ea typeface="Arial"/>
                <a:cs typeface="Arial"/>
                <a:sym typeface="Arial"/>
              </a:rPr>
              <a:t>T</a:t>
            </a:r>
            <a:endParaRPr kumimoji="0" sz="2000" b="1" i="0" u="none" strike="noStrike" kern="0" cap="none" spc="0" normalizeH="0" baseline="0" noProof="0" dirty="0">
              <a:ln>
                <a:noFill/>
              </a:ln>
              <a:solidFill>
                <a:srgbClr val="3494BA"/>
              </a:solidFill>
              <a:effectLst/>
              <a:uLnTx/>
              <a:uFillTx/>
              <a:latin typeface="Arial"/>
              <a:ea typeface="Arial"/>
              <a:cs typeface="Arial"/>
              <a:sym typeface="Arial"/>
            </a:endParaRPr>
          </a:p>
        </p:txBody>
      </p:sp>
      <p:sp>
        <p:nvSpPr>
          <p:cNvPr id="705" name="Google Shape;705;p36"/>
          <p:cNvSpPr txBox="1"/>
          <p:nvPr/>
        </p:nvSpPr>
        <p:spPr>
          <a:xfrm>
            <a:off x="4025097" y="3074253"/>
            <a:ext cx="402887" cy="40011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3494BA"/>
                </a:solidFill>
                <a:effectLst/>
                <a:uLnTx/>
                <a:uFillTx/>
                <a:latin typeface="Arial"/>
                <a:ea typeface="Arial"/>
                <a:cs typeface="Arial"/>
                <a:sym typeface="Arial"/>
              </a:rPr>
              <a:t>A</a:t>
            </a:r>
            <a:endParaRPr kumimoji="0" sz="2000" b="1" i="0" u="none" strike="noStrike" kern="0" cap="none" spc="0" normalizeH="0" baseline="0" noProof="0" dirty="0">
              <a:ln>
                <a:noFill/>
              </a:ln>
              <a:solidFill>
                <a:srgbClr val="3494BA"/>
              </a:solidFill>
              <a:effectLst/>
              <a:uLnTx/>
              <a:uFillTx/>
              <a:latin typeface="Arial"/>
              <a:ea typeface="Arial"/>
              <a:cs typeface="Arial"/>
              <a:sym typeface="Arial"/>
            </a:endParaRPr>
          </a:p>
        </p:txBody>
      </p:sp>
      <p:sp>
        <p:nvSpPr>
          <p:cNvPr id="706" name="Google Shape;706;p36"/>
          <p:cNvSpPr txBox="1"/>
          <p:nvPr/>
        </p:nvSpPr>
        <p:spPr>
          <a:xfrm>
            <a:off x="4638332" y="2995981"/>
            <a:ext cx="402887" cy="40011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3494BA"/>
                </a:solidFill>
                <a:effectLst/>
                <a:uLnTx/>
                <a:uFillTx/>
                <a:latin typeface="Arial"/>
                <a:ea typeface="Arial"/>
                <a:cs typeface="Arial"/>
                <a:sym typeface="Arial"/>
              </a:rPr>
              <a:t>R</a:t>
            </a:r>
            <a:endParaRPr kumimoji="0" sz="2000" b="1" i="0" u="none" strike="noStrike" kern="0" cap="none" spc="0" normalizeH="0" baseline="0" noProof="0" dirty="0">
              <a:ln>
                <a:noFill/>
              </a:ln>
              <a:solidFill>
                <a:srgbClr val="3494BA"/>
              </a:solidFill>
              <a:effectLst/>
              <a:uLnTx/>
              <a:uFillTx/>
              <a:latin typeface="Arial"/>
              <a:ea typeface="Arial"/>
              <a:cs typeface="Arial"/>
              <a:sym typeface="Arial"/>
            </a:endParaRPr>
          </a:p>
        </p:txBody>
      </p:sp>
      <p:sp>
        <p:nvSpPr>
          <p:cNvPr id="707" name="Google Shape;707;p36"/>
          <p:cNvSpPr/>
          <p:nvPr/>
        </p:nvSpPr>
        <p:spPr>
          <a:xfrm>
            <a:off x="5346684" y="1904502"/>
            <a:ext cx="322655" cy="302034"/>
          </a:xfrm>
          <a:custGeom>
            <a:avLst/>
            <a:gdLst/>
            <a:ahLst/>
            <a:cxnLst/>
            <a:rect l="l" t="t" r="r" b="b"/>
            <a:pathLst>
              <a:path w="3239999" h="3032924" extrusionOk="0">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white"/>
              </a:solidFill>
              <a:effectLst/>
              <a:uLnTx/>
              <a:uFillTx/>
              <a:latin typeface="Arial"/>
              <a:ea typeface="Arial"/>
              <a:cs typeface="Arial"/>
              <a:sym typeface="Arial"/>
            </a:endParaRPr>
          </a:p>
        </p:txBody>
      </p:sp>
      <p:sp>
        <p:nvSpPr>
          <p:cNvPr id="708" name="Google Shape;708;p36"/>
          <p:cNvSpPr/>
          <p:nvPr/>
        </p:nvSpPr>
        <p:spPr>
          <a:xfrm rot="2700000">
            <a:off x="3706805" y="3459389"/>
            <a:ext cx="244448" cy="438249"/>
          </a:xfrm>
          <a:custGeom>
            <a:avLst/>
            <a:gdLst/>
            <a:ahLst/>
            <a:cxnLst/>
            <a:rect l="l" t="t" r="r" b="b"/>
            <a:pathLst>
              <a:path w="2232248" h="4001999" extrusionOk="0">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white"/>
              </a:solidFill>
              <a:effectLst/>
              <a:uLnTx/>
              <a:uFillTx/>
              <a:latin typeface="Arial"/>
              <a:ea typeface="Arial"/>
              <a:cs typeface="Arial"/>
              <a:sym typeface="Arial"/>
            </a:endParaRPr>
          </a:p>
        </p:txBody>
      </p:sp>
      <p:sp>
        <p:nvSpPr>
          <p:cNvPr id="709" name="Google Shape;709;p36"/>
          <p:cNvSpPr/>
          <p:nvPr/>
        </p:nvSpPr>
        <p:spPr>
          <a:xfrm>
            <a:off x="3687611" y="2016290"/>
            <a:ext cx="391466" cy="394735"/>
          </a:xfrm>
          <a:custGeom>
            <a:avLst/>
            <a:gdLst/>
            <a:ahLst/>
            <a:cxnLst/>
            <a:rect l="l" t="t" r="r" b="b"/>
            <a:pathLst>
              <a:path w="1652142" h="1665940" extrusionOk="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white"/>
              </a:solidFill>
              <a:effectLst/>
              <a:uLnTx/>
              <a:uFillTx/>
              <a:latin typeface="Arial"/>
              <a:ea typeface="Arial"/>
              <a:cs typeface="Arial"/>
              <a:sym typeface="Arial"/>
            </a:endParaRPr>
          </a:p>
        </p:txBody>
      </p:sp>
      <p:sp>
        <p:nvSpPr>
          <p:cNvPr id="710" name="Google Shape;710;p36"/>
          <p:cNvSpPr/>
          <p:nvPr/>
        </p:nvSpPr>
        <p:spPr>
          <a:xfrm>
            <a:off x="4946912" y="3370670"/>
            <a:ext cx="295178" cy="226737"/>
          </a:xfrm>
          <a:custGeom>
            <a:avLst/>
            <a:gdLst/>
            <a:ahLst/>
            <a:cxnLst/>
            <a:rect l="l" t="t" r="r" b="b"/>
            <a:pathLst>
              <a:path w="3186824" h="2447912" extrusionOk="0">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white"/>
              </a:solidFill>
              <a:effectLst/>
              <a:uLnTx/>
              <a:uFillTx/>
              <a:latin typeface="Arial"/>
              <a:ea typeface="Arial"/>
              <a:cs typeface="Arial"/>
              <a:sym typeface="Arial"/>
            </a:endParaRPr>
          </a:p>
        </p:txBody>
      </p:sp>
      <p:grpSp>
        <p:nvGrpSpPr>
          <p:cNvPr id="711" name="Google Shape;711;p36"/>
          <p:cNvGrpSpPr/>
          <p:nvPr/>
        </p:nvGrpSpPr>
        <p:grpSpPr>
          <a:xfrm>
            <a:off x="542153" y="1778520"/>
            <a:ext cx="2539483" cy="1047983"/>
            <a:chOff x="803640" y="3362835"/>
            <a:chExt cx="2059657" cy="1047983"/>
          </a:xfrm>
        </p:grpSpPr>
        <p:sp>
          <p:nvSpPr>
            <p:cNvPr id="712" name="Google Shape;712;p36"/>
            <p:cNvSpPr txBox="1"/>
            <p:nvPr/>
          </p:nvSpPr>
          <p:spPr>
            <a:xfrm>
              <a:off x="803640" y="3579862"/>
              <a:ext cx="2059657" cy="830956"/>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nn-NO" sz="1200" b="0" i="0" u="none" strike="noStrike" kern="0" cap="none" spc="0" normalizeH="0" baseline="0" noProof="0" dirty="0">
                  <a:ln>
                    <a:noFill/>
                  </a:ln>
                  <a:solidFill>
                    <a:srgbClr val="3F3F3F"/>
                  </a:solidFill>
                  <a:effectLst/>
                  <a:uLnTx/>
                  <a:uFillTx/>
                  <a:latin typeface="Arial"/>
                  <a:ea typeface="Arial"/>
                  <a:cs typeface="Arial"/>
                  <a:sym typeface="Arial"/>
                </a:rPr>
                <a:t>pengalaman dengan situasi yang sesuai dengan pertanyaan. seperti kondisi kerja, komunikasi dengan rekan/ atasan, atau yang lainnya.</a:t>
              </a:r>
              <a:endParaRPr kumimoji="0" lang="en-US" sz="1200" b="0" i="0" u="none" strike="noStrike" kern="0" cap="none" spc="0" normalizeH="0" baseline="0" noProof="0" dirty="0">
                <a:ln>
                  <a:noFill/>
                </a:ln>
                <a:solidFill>
                  <a:srgbClr val="3F3F3F"/>
                </a:solidFill>
                <a:effectLst/>
                <a:uLnTx/>
                <a:uFillTx/>
                <a:latin typeface="Arial"/>
                <a:ea typeface="Arial"/>
                <a:cs typeface="Arial"/>
                <a:sym typeface="Arial"/>
              </a:endParaRPr>
            </a:p>
          </p:txBody>
        </p:sp>
        <p:sp>
          <p:nvSpPr>
            <p:cNvPr id="713" name="Google Shape;713;p36"/>
            <p:cNvSpPr txBox="1"/>
            <p:nvPr/>
          </p:nvSpPr>
          <p:spPr>
            <a:xfrm>
              <a:off x="803640" y="3362835"/>
              <a:ext cx="2059657" cy="276999"/>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3F3F3F"/>
                  </a:solidFill>
                  <a:effectLst/>
                  <a:uLnTx/>
                  <a:uFillTx/>
                  <a:latin typeface="Arial"/>
                  <a:ea typeface="Arial"/>
                  <a:cs typeface="Arial"/>
                  <a:sym typeface="Arial"/>
                </a:rPr>
                <a:t>Situation</a:t>
              </a:r>
              <a:endParaRPr kumimoji="0" sz="1200" b="1" i="0" u="none" strike="noStrike" kern="0" cap="none" spc="0" normalizeH="0" baseline="0" noProof="0" dirty="0">
                <a:ln>
                  <a:noFill/>
                </a:ln>
                <a:solidFill>
                  <a:srgbClr val="3F3F3F"/>
                </a:solidFill>
                <a:effectLst/>
                <a:uLnTx/>
                <a:uFillTx/>
                <a:latin typeface="Arial"/>
                <a:ea typeface="Arial"/>
                <a:cs typeface="Arial"/>
                <a:sym typeface="Arial"/>
              </a:endParaRPr>
            </a:p>
          </p:txBody>
        </p:sp>
      </p:grpSp>
      <p:grpSp>
        <p:nvGrpSpPr>
          <p:cNvPr id="714" name="Google Shape;714;p36"/>
          <p:cNvGrpSpPr/>
          <p:nvPr/>
        </p:nvGrpSpPr>
        <p:grpSpPr>
          <a:xfrm>
            <a:off x="542153" y="3578720"/>
            <a:ext cx="2539483" cy="1047983"/>
            <a:chOff x="803640" y="3362835"/>
            <a:chExt cx="2059657" cy="1047983"/>
          </a:xfrm>
        </p:grpSpPr>
        <p:sp>
          <p:nvSpPr>
            <p:cNvPr id="715" name="Google Shape;715;p36"/>
            <p:cNvSpPr txBox="1"/>
            <p:nvPr/>
          </p:nvSpPr>
          <p:spPr>
            <a:xfrm>
              <a:off x="803640" y="3579862"/>
              <a:ext cx="2059657" cy="830956"/>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err="1">
                  <a:ln>
                    <a:noFill/>
                  </a:ln>
                  <a:solidFill>
                    <a:srgbClr val="3F3F3F"/>
                  </a:solidFill>
                  <a:effectLst/>
                  <a:uLnTx/>
                  <a:uFillTx/>
                  <a:latin typeface="Arial"/>
                  <a:ea typeface="Arial"/>
                  <a:cs typeface="Arial"/>
                  <a:sym typeface="Arial"/>
                </a:rPr>
                <a:t>apa</a:t>
              </a:r>
              <a:r>
                <a:rPr kumimoji="0" lang="en-US" sz="1200" b="0" i="0" u="none" strike="noStrike" kern="0" cap="none" spc="0" normalizeH="0" baseline="0" noProof="0" dirty="0">
                  <a:ln>
                    <a:noFill/>
                  </a:ln>
                  <a:solidFill>
                    <a:srgbClr val="3F3F3F"/>
                  </a:solidFill>
                  <a:effectLst/>
                  <a:uLnTx/>
                  <a:uFillTx/>
                  <a:latin typeface="Arial"/>
                  <a:ea typeface="Arial"/>
                  <a:cs typeface="Arial"/>
                  <a:sym typeface="Arial"/>
                </a:rPr>
                <a:t> yang </a:t>
              </a:r>
              <a:r>
                <a:rPr kumimoji="0" lang="en-US" sz="1200" b="0" i="0" u="none" strike="noStrike" kern="0" cap="none" spc="0" normalizeH="0" baseline="0" noProof="0" dirty="0" err="1">
                  <a:ln>
                    <a:noFill/>
                  </a:ln>
                  <a:solidFill>
                    <a:srgbClr val="3F3F3F"/>
                  </a:solidFill>
                  <a:effectLst/>
                  <a:uLnTx/>
                  <a:uFillTx/>
                  <a:latin typeface="Arial"/>
                  <a:ea typeface="Arial"/>
                  <a:cs typeface="Arial"/>
                  <a:sym typeface="Arial"/>
                </a:rPr>
                <a:t>kamu</a:t>
              </a:r>
              <a:r>
                <a:rPr kumimoji="0" lang="en-US" sz="1200" b="0" i="0" u="none" strike="noStrike" kern="0" cap="none" spc="0" normalizeH="0" baseline="0" noProof="0" dirty="0">
                  <a:ln>
                    <a:noFill/>
                  </a:ln>
                  <a:solidFill>
                    <a:srgbClr val="3F3F3F"/>
                  </a:solidFill>
                  <a:effectLst/>
                  <a:uLnTx/>
                  <a:uFillTx/>
                  <a:latin typeface="Arial"/>
                  <a:ea typeface="Arial"/>
                  <a:cs typeface="Arial"/>
                  <a:sym typeface="Arial"/>
                </a:rPr>
                <a:t> </a:t>
              </a:r>
              <a:r>
                <a:rPr kumimoji="0" lang="en-US" sz="1200" b="0" i="0" u="none" strike="noStrike" kern="0" cap="none" spc="0" normalizeH="0" baseline="0" noProof="0" dirty="0" err="1">
                  <a:ln>
                    <a:noFill/>
                  </a:ln>
                  <a:solidFill>
                    <a:srgbClr val="3F3F3F"/>
                  </a:solidFill>
                  <a:effectLst/>
                  <a:uLnTx/>
                  <a:uFillTx/>
                  <a:latin typeface="Arial"/>
                  <a:ea typeface="Arial"/>
                  <a:cs typeface="Arial"/>
                  <a:sym typeface="Arial"/>
                </a:rPr>
                <a:t>perbuat</a:t>
              </a:r>
              <a:r>
                <a:rPr kumimoji="0" lang="en-US" sz="1200" b="0" i="0" u="none" strike="noStrike" kern="0" cap="none" spc="0" normalizeH="0" baseline="0" noProof="0" dirty="0">
                  <a:ln>
                    <a:noFill/>
                  </a:ln>
                  <a:solidFill>
                    <a:srgbClr val="3F3F3F"/>
                  </a:solidFill>
                  <a:effectLst/>
                  <a:uLnTx/>
                  <a:uFillTx/>
                  <a:latin typeface="Arial"/>
                  <a:ea typeface="Arial"/>
                  <a:cs typeface="Arial"/>
                  <a:sym typeface="Arial"/>
                </a:rPr>
                <a:t> </a:t>
              </a:r>
              <a:r>
                <a:rPr kumimoji="0" lang="en-US" sz="1200" b="0" i="0" u="none" strike="noStrike" kern="0" cap="none" spc="0" normalizeH="0" baseline="0" noProof="0" dirty="0" err="1">
                  <a:ln>
                    <a:noFill/>
                  </a:ln>
                  <a:solidFill>
                    <a:srgbClr val="3F3F3F"/>
                  </a:solidFill>
                  <a:effectLst/>
                  <a:uLnTx/>
                  <a:uFillTx/>
                  <a:latin typeface="Arial"/>
                  <a:ea typeface="Arial"/>
                  <a:cs typeface="Arial"/>
                  <a:sym typeface="Arial"/>
                </a:rPr>
                <a:t>untuk</a:t>
              </a:r>
              <a:r>
                <a:rPr kumimoji="0" lang="en-US" sz="1200" b="0" i="0" u="none" strike="noStrike" kern="0" cap="none" spc="0" normalizeH="0" baseline="0" noProof="0" dirty="0">
                  <a:ln>
                    <a:noFill/>
                  </a:ln>
                  <a:solidFill>
                    <a:srgbClr val="3F3F3F"/>
                  </a:solidFill>
                  <a:effectLst/>
                  <a:uLnTx/>
                  <a:uFillTx/>
                  <a:latin typeface="Arial"/>
                  <a:ea typeface="Arial"/>
                  <a:cs typeface="Arial"/>
                  <a:sym typeface="Arial"/>
                </a:rPr>
                <a:t> </a:t>
              </a:r>
              <a:r>
                <a:rPr kumimoji="0" lang="en-US" sz="1200" b="0" i="0" u="none" strike="noStrike" kern="0" cap="none" spc="0" normalizeH="0" baseline="0" noProof="0" dirty="0" err="1">
                  <a:ln>
                    <a:noFill/>
                  </a:ln>
                  <a:solidFill>
                    <a:srgbClr val="3F3F3F"/>
                  </a:solidFill>
                  <a:effectLst/>
                  <a:uLnTx/>
                  <a:uFillTx/>
                  <a:latin typeface="Arial"/>
                  <a:ea typeface="Arial"/>
                  <a:cs typeface="Arial"/>
                  <a:sym typeface="Arial"/>
                </a:rPr>
                <a:t>menghadapi</a:t>
              </a:r>
              <a:r>
                <a:rPr kumimoji="0" lang="en-US" sz="1200" b="0" i="0" u="none" strike="noStrike" kern="0" cap="none" spc="0" normalizeH="0" baseline="0" noProof="0" dirty="0">
                  <a:ln>
                    <a:noFill/>
                  </a:ln>
                  <a:solidFill>
                    <a:srgbClr val="3F3F3F"/>
                  </a:solidFill>
                  <a:effectLst/>
                  <a:uLnTx/>
                  <a:uFillTx/>
                  <a:latin typeface="Arial"/>
                  <a:ea typeface="Arial"/>
                  <a:cs typeface="Arial"/>
                  <a:sym typeface="Arial"/>
                </a:rPr>
                <a:t> </a:t>
              </a:r>
              <a:r>
                <a:rPr kumimoji="0" lang="en-US" sz="1200" b="0" i="0" u="none" strike="noStrike" kern="0" cap="none" spc="0" normalizeH="0" baseline="0" noProof="0" dirty="0" err="1">
                  <a:ln>
                    <a:noFill/>
                  </a:ln>
                  <a:solidFill>
                    <a:srgbClr val="3F3F3F"/>
                  </a:solidFill>
                  <a:effectLst/>
                  <a:uLnTx/>
                  <a:uFillTx/>
                  <a:latin typeface="Arial"/>
                  <a:ea typeface="Arial"/>
                  <a:cs typeface="Arial"/>
                  <a:sym typeface="Arial"/>
                </a:rPr>
                <a:t>situasi</a:t>
              </a:r>
              <a:r>
                <a:rPr kumimoji="0" lang="en-US" sz="1200" b="0" i="0" u="none" strike="noStrike" kern="0" cap="none" spc="0" normalizeH="0" baseline="0" noProof="0" dirty="0">
                  <a:ln>
                    <a:noFill/>
                  </a:ln>
                  <a:solidFill>
                    <a:srgbClr val="3F3F3F"/>
                  </a:solidFill>
                  <a:effectLst/>
                  <a:uLnTx/>
                  <a:uFillTx/>
                  <a:latin typeface="Arial"/>
                  <a:ea typeface="Arial"/>
                  <a:cs typeface="Arial"/>
                  <a:sym typeface="Arial"/>
                </a:rPr>
                <a:t> </a:t>
              </a:r>
              <a:r>
                <a:rPr kumimoji="0" lang="en-US" sz="1200" b="0" i="0" u="none" strike="noStrike" kern="0" cap="none" spc="0" normalizeH="0" baseline="0" noProof="0" dirty="0" err="1">
                  <a:ln>
                    <a:noFill/>
                  </a:ln>
                  <a:solidFill>
                    <a:srgbClr val="3F3F3F"/>
                  </a:solidFill>
                  <a:effectLst/>
                  <a:uLnTx/>
                  <a:uFillTx/>
                  <a:latin typeface="Arial"/>
                  <a:ea typeface="Arial"/>
                  <a:cs typeface="Arial"/>
                  <a:sym typeface="Arial"/>
                </a:rPr>
                <a:t>tersebut</a:t>
              </a:r>
              <a:r>
                <a:rPr kumimoji="0" lang="en-US" sz="1200" b="0" i="0" u="none" strike="noStrike" kern="0" cap="none" spc="0" normalizeH="0" baseline="0" noProof="0" dirty="0">
                  <a:ln>
                    <a:noFill/>
                  </a:ln>
                  <a:solidFill>
                    <a:srgbClr val="3F3F3F"/>
                  </a:solidFill>
                  <a:effectLst/>
                  <a:uLnTx/>
                  <a:uFillTx/>
                  <a:latin typeface="Arial"/>
                  <a:ea typeface="Arial"/>
                  <a:cs typeface="Arial"/>
                  <a:sym typeface="Arial"/>
                </a:rPr>
                <a:t>. Serta Tindakan yang </a:t>
              </a:r>
              <a:r>
                <a:rPr kumimoji="0" lang="en-US" sz="1200" b="0" i="0" u="none" strike="noStrike" kern="0" cap="none" spc="0" normalizeH="0" baseline="0" noProof="0" dirty="0" err="1">
                  <a:ln>
                    <a:noFill/>
                  </a:ln>
                  <a:solidFill>
                    <a:srgbClr val="3F3F3F"/>
                  </a:solidFill>
                  <a:effectLst/>
                  <a:uLnTx/>
                  <a:uFillTx/>
                  <a:latin typeface="Arial"/>
                  <a:ea typeface="Arial"/>
                  <a:cs typeface="Arial"/>
                  <a:sym typeface="Arial"/>
                </a:rPr>
                <a:t>kamu</a:t>
              </a:r>
              <a:r>
                <a:rPr kumimoji="0" lang="en-US" sz="1200" b="0" i="0" u="none" strike="noStrike" kern="0" cap="none" spc="0" normalizeH="0" baseline="0" noProof="0" dirty="0">
                  <a:ln>
                    <a:noFill/>
                  </a:ln>
                  <a:solidFill>
                    <a:srgbClr val="3F3F3F"/>
                  </a:solidFill>
                  <a:effectLst/>
                  <a:uLnTx/>
                  <a:uFillTx/>
                  <a:latin typeface="Arial"/>
                  <a:ea typeface="Arial"/>
                  <a:cs typeface="Arial"/>
                  <a:sym typeface="Arial"/>
                </a:rPr>
                <a:t> </a:t>
              </a:r>
              <a:r>
                <a:rPr kumimoji="0" lang="en-US" sz="1200" b="0" i="0" u="none" strike="noStrike" kern="0" cap="none" spc="0" normalizeH="0" baseline="0" noProof="0" dirty="0" err="1">
                  <a:ln>
                    <a:noFill/>
                  </a:ln>
                  <a:solidFill>
                    <a:srgbClr val="3F3F3F"/>
                  </a:solidFill>
                  <a:effectLst/>
                  <a:uLnTx/>
                  <a:uFillTx/>
                  <a:latin typeface="Arial"/>
                  <a:ea typeface="Arial"/>
                  <a:cs typeface="Arial"/>
                  <a:sym typeface="Arial"/>
                </a:rPr>
                <a:t>ambil</a:t>
              </a:r>
              <a:r>
                <a:rPr kumimoji="0" lang="en-US" sz="1200" b="0" i="0" u="none" strike="noStrike" kern="0" cap="none" spc="0" normalizeH="0" baseline="0" noProof="0" dirty="0">
                  <a:ln>
                    <a:noFill/>
                  </a:ln>
                  <a:solidFill>
                    <a:srgbClr val="3F3F3F"/>
                  </a:solidFill>
                  <a:effectLst/>
                  <a:uLnTx/>
                  <a:uFillTx/>
                  <a:latin typeface="Arial"/>
                  <a:ea typeface="Arial"/>
                  <a:cs typeface="Arial"/>
                  <a:sym typeface="Arial"/>
                </a:rPr>
                <a:t> pada </a:t>
              </a:r>
              <a:r>
                <a:rPr kumimoji="0" lang="en-US" sz="1200" b="0" i="0" u="none" strike="noStrike" kern="0" cap="none" spc="0" normalizeH="0" baseline="0" noProof="0" dirty="0" err="1">
                  <a:ln>
                    <a:noFill/>
                  </a:ln>
                  <a:solidFill>
                    <a:srgbClr val="3F3F3F"/>
                  </a:solidFill>
                  <a:effectLst/>
                  <a:uLnTx/>
                  <a:uFillTx/>
                  <a:latin typeface="Arial"/>
                  <a:ea typeface="Arial"/>
                  <a:cs typeface="Arial"/>
                  <a:sym typeface="Arial"/>
                </a:rPr>
                <a:t>saat</a:t>
              </a:r>
              <a:r>
                <a:rPr kumimoji="0" lang="en-US" sz="1200" b="0" i="0" u="none" strike="noStrike" kern="0" cap="none" spc="0" normalizeH="0" baseline="0" noProof="0" dirty="0">
                  <a:ln>
                    <a:noFill/>
                  </a:ln>
                  <a:solidFill>
                    <a:srgbClr val="3F3F3F"/>
                  </a:solidFill>
                  <a:effectLst/>
                  <a:uLnTx/>
                  <a:uFillTx/>
                  <a:latin typeface="Arial"/>
                  <a:ea typeface="Arial"/>
                  <a:cs typeface="Arial"/>
                  <a:sym typeface="Arial"/>
                </a:rPr>
                <a:t> </a:t>
              </a:r>
              <a:r>
                <a:rPr kumimoji="0" lang="en-US" sz="1200" b="0" i="0" u="none" strike="noStrike" kern="0" cap="none" spc="0" normalizeH="0" baseline="0" noProof="0" dirty="0" err="1">
                  <a:ln>
                    <a:noFill/>
                  </a:ln>
                  <a:solidFill>
                    <a:srgbClr val="3F3F3F"/>
                  </a:solidFill>
                  <a:effectLst/>
                  <a:uLnTx/>
                  <a:uFillTx/>
                  <a:latin typeface="Arial"/>
                  <a:ea typeface="Arial"/>
                  <a:cs typeface="Arial"/>
                  <a:sym typeface="Arial"/>
                </a:rPr>
                <a:t>itu</a:t>
              </a:r>
              <a:r>
                <a:rPr kumimoji="0" lang="en-US" sz="1200" b="0" i="0" u="none" strike="noStrike" kern="0" cap="none" spc="0" normalizeH="0" baseline="0" noProof="0" dirty="0">
                  <a:ln>
                    <a:noFill/>
                  </a:ln>
                  <a:solidFill>
                    <a:srgbClr val="3F3F3F"/>
                  </a:solidFill>
                  <a:effectLst/>
                  <a:uLnTx/>
                  <a:uFillTx/>
                  <a:latin typeface="Arial"/>
                  <a:ea typeface="Arial"/>
                  <a:cs typeface="Arial"/>
                  <a:sym typeface="Arial"/>
                </a:rPr>
                <a:t> </a:t>
              </a:r>
            </a:p>
          </p:txBody>
        </p:sp>
        <p:sp>
          <p:nvSpPr>
            <p:cNvPr id="716" name="Google Shape;716;p36"/>
            <p:cNvSpPr txBox="1"/>
            <p:nvPr/>
          </p:nvSpPr>
          <p:spPr>
            <a:xfrm>
              <a:off x="803640" y="3362835"/>
              <a:ext cx="2059657" cy="276999"/>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3F3F3F"/>
                  </a:solidFill>
                  <a:effectLst/>
                  <a:uLnTx/>
                  <a:uFillTx/>
                  <a:latin typeface="Arial"/>
                  <a:ea typeface="Arial"/>
                  <a:cs typeface="Arial"/>
                  <a:sym typeface="Arial"/>
                </a:rPr>
                <a:t>Action</a:t>
              </a:r>
              <a:endParaRPr kumimoji="0" sz="1200" b="1" i="0" u="none" strike="noStrike" kern="0" cap="none" spc="0" normalizeH="0" baseline="0" noProof="0" dirty="0">
                <a:ln>
                  <a:noFill/>
                </a:ln>
                <a:solidFill>
                  <a:srgbClr val="3F3F3F"/>
                </a:solidFill>
                <a:effectLst/>
                <a:uLnTx/>
                <a:uFillTx/>
                <a:latin typeface="Arial"/>
                <a:ea typeface="Arial"/>
                <a:cs typeface="Arial"/>
                <a:sym typeface="Arial"/>
              </a:endParaRPr>
            </a:p>
          </p:txBody>
        </p:sp>
      </p:grpSp>
      <p:grpSp>
        <p:nvGrpSpPr>
          <p:cNvPr id="717" name="Google Shape;717;p36"/>
          <p:cNvGrpSpPr/>
          <p:nvPr/>
        </p:nvGrpSpPr>
        <p:grpSpPr>
          <a:xfrm>
            <a:off x="6116170" y="1778520"/>
            <a:ext cx="2539483" cy="1047983"/>
            <a:chOff x="803640" y="3362835"/>
            <a:chExt cx="2059657" cy="1047983"/>
          </a:xfrm>
        </p:grpSpPr>
        <p:sp>
          <p:nvSpPr>
            <p:cNvPr id="718" name="Google Shape;718;p36"/>
            <p:cNvSpPr txBox="1"/>
            <p:nvPr/>
          </p:nvSpPr>
          <p:spPr>
            <a:xfrm>
              <a:off x="803640" y="3579862"/>
              <a:ext cx="2059657" cy="830956"/>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err="1">
                  <a:ln>
                    <a:noFill/>
                  </a:ln>
                  <a:solidFill>
                    <a:srgbClr val="3F3F3F"/>
                  </a:solidFill>
                  <a:effectLst/>
                  <a:uLnTx/>
                  <a:uFillTx/>
                  <a:latin typeface="Arial"/>
                  <a:ea typeface="Arial"/>
                  <a:cs typeface="Arial"/>
                  <a:sym typeface="Arial"/>
                </a:rPr>
                <a:t>Fokus</a:t>
              </a:r>
              <a:r>
                <a:rPr kumimoji="0" lang="en-US" sz="1200" b="0" i="0" u="none" strike="noStrike" kern="0" cap="none" spc="0" normalizeH="0" baseline="0" noProof="0" dirty="0">
                  <a:ln>
                    <a:noFill/>
                  </a:ln>
                  <a:solidFill>
                    <a:srgbClr val="3F3F3F"/>
                  </a:solidFill>
                  <a:effectLst/>
                  <a:uLnTx/>
                  <a:uFillTx/>
                  <a:latin typeface="Arial"/>
                  <a:ea typeface="Arial"/>
                  <a:cs typeface="Arial"/>
                  <a:sym typeface="Arial"/>
                </a:rPr>
                <a:t> pada </a:t>
              </a:r>
              <a:r>
                <a:rPr kumimoji="0" lang="en-US" sz="1200" b="0" i="0" u="none" strike="noStrike" kern="0" cap="none" spc="0" normalizeH="0" baseline="0" noProof="0" dirty="0" err="1">
                  <a:ln>
                    <a:noFill/>
                  </a:ln>
                  <a:solidFill>
                    <a:srgbClr val="3F3F3F"/>
                  </a:solidFill>
                  <a:effectLst/>
                  <a:uLnTx/>
                  <a:uFillTx/>
                  <a:latin typeface="Arial"/>
                  <a:ea typeface="Arial"/>
                  <a:cs typeface="Arial"/>
                  <a:sym typeface="Arial"/>
                </a:rPr>
                <a:t>hal</a:t>
              </a:r>
              <a:r>
                <a:rPr kumimoji="0" lang="en-US" sz="1200" b="0" i="0" u="none" strike="noStrike" kern="0" cap="none" spc="0" normalizeH="0" baseline="0" noProof="0" dirty="0">
                  <a:ln>
                    <a:noFill/>
                  </a:ln>
                  <a:solidFill>
                    <a:srgbClr val="3F3F3F"/>
                  </a:solidFill>
                  <a:effectLst/>
                  <a:uLnTx/>
                  <a:uFillTx/>
                  <a:latin typeface="Arial"/>
                  <a:ea typeface="Arial"/>
                  <a:cs typeface="Arial"/>
                  <a:sym typeface="Arial"/>
                </a:rPr>
                <a:t> yang </a:t>
              </a:r>
              <a:r>
                <a:rPr kumimoji="0" lang="en-US" sz="1200" b="0" i="0" u="none" strike="noStrike" kern="0" cap="none" spc="0" normalizeH="0" baseline="0" noProof="0" dirty="0" err="1">
                  <a:ln>
                    <a:noFill/>
                  </a:ln>
                  <a:solidFill>
                    <a:srgbClr val="3F3F3F"/>
                  </a:solidFill>
                  <a:effectLst/>
                  <a:uLnTx/>
                  <a:uFillTx/>
                  <a:latin typeface="Arial"/>
                  <a:ea typeface="Arial"/>
                  <a:cs typeface="Arial"/>
                  <a:sym typeface="Arial"/>
                </a:rPr>
                <a:t>menjadi</a:t>
              </a:r>
              <a:r>
                <a:rPr kumimoji="0" lang="en-US" sz="1200" b="0" i="0" u="none" strike="noStrike" kern="0" cap="none" spc="0" normalizeH="0" baseline="0" noProof="0" dirty="0">
                  <a:ln>
                    <a:noFill/>
                  </a:ln>
                  <a:solidFill>
                    <a:srgbClr val="3F3F3F"/>
                  </a:solidFill>
                  <a:effectLst/>
                  <a:uLnTx/>
                  <a:uFillTx/>
                  <a:latin typeface="Arial"/>
                  <a:ea typeface="Arial"/>
                  <a:cs typeface="Arial"/>
                  <a:sym typeface="Arial"/>
                </a:rPr>
                <a:t> </a:t>
              </a:r>
              <a:r>
                <a:rPr kumimoji="0" lang="en-US" sz="1200" b="0" i="0" u="none" strike="noStrike" kern="0" cap="none" spc="0" normalizeH="0" baseline="0" noProof="0" dirty="0" err="1">
                  <a:ln>
                    <a:noFill/>
                  </a:ln>
                  <a:solidFill>
                    <a:srgbClr val="3F3F3F"/>
                  </a:solidFill>
                  <a:effectLst/>
                  <a:uLnTx/>
                  <a:uFillTx/>
                  <a:latin typeface="Arial"/>
                  <a:ea typeface="Arial"/>
                  <a:cs typeface="Arial"/>
                  <a:sym typeface="Arial"/>
                </a:rPr>
                <a:t>tugas</a:t>
              </a:r>
              <a:r>
                <a:rPr kumimoji="0" lang="en-US" sz="1200" b="0" i="0" u="none" strike="noStrike" kern="0" cap="none" spc="0" normalizeH="0" baseline="0" noProof="0" dirty="0">
                  <a:ln>
                    <a:noFill/>
                  </a:ln>
                  <a:solidFill>
                    <a:srgbClr val="3F3F3F"/>
                  </a:solidFill>
                  <a:effectLst/>
                  <a:uLnTx/>
                  <a:uFillTx/>
                  <a:latin typeface="Arial"/>
                  <a:ea typeface="Arial"/>
                  <a:cs typeface="Arial"/>
                  <a:sym typeface="Arial"/>
                </a:rPr>
                <a:t> dan </a:t>
              </a:r>
              <a:r>
                <a:rPr kumimoji="0" lang="en-US" sz="1200" b="0" i="0" u="none" strike="noStrike" kern="0" cap="none" spc="0" normalizeH="0" baseline="0" noProof="0" dirty="0" err="1">
                  <a:ln>
                    <a:noFill/>
                  </a:ln>
                  <a:solidFill>
                    <a:srgbClr val="3F3F3F"/>
                  </a:solidFill>
                  <a:effectLst/>
                  <a:uLnTx/>
                  <a:uFillTx/>
                  <a:latin typeface="Arial"/>
                  <a:ea typeface="Arial"/>
                  <a:cs typeface="Arial"/>
                  <a:sym typeface="Arial"/>
                </a:rPr>
                <a:t>tanggung</a:t>
              </a:r>
              <a:r>
                <a:rPr kumimoji="0" lang="en-US" sz="1200" b="0" i="0" u="none" strike="noStrike" kern="0" cap="none" spc="0" normalizeH="0" baseline="0" noProof="0" dirty="0">
                  <a:ln>
                    <a:noFill/>
                  </a:ln>
                  <a:solidFill>
                    <a:srgbClr val="3F3F3F"/>
                  </a:solidFill>
                  <a:effectLst/>
                  <a:uLnTx/>
                  <a:uFillTx/>
                  <a:latin typeface="Arial"/>
                  <a:ea typeface="Arial"/>
                  <a:cs typeface="Arial"/>
                  <a:sym typeface="Arial"/>
                </a:rPr>
                <a:t> </a:t>
              </a:r>
              <a:r>
                <a:rPr kumimoji="0" lang="en-US" sz="1200" b="0" i="0" u="none" strike="noStrike" kern="0" cap="none" spc="0" normalizeH="0" baseline="0" noProof="0" dirty="0" err="1">
                  <a:ln>
                    <a:noFill/>
                  </a:ln>
                  <a:solidFill>
                    <a:srgbClr val="3F3F3F"/>
                  </a:solidFill>
                  <a:effectLst/>
                  <a:uLnTx/>
                  <a:uFillTx/>
                  <a:latin typeface="Arial"/>
                  <a:ea typeface="Arial"/>
                  <a:cs typeface="Arial"/>
                  <a:sym typeface="Arial"/>
                </a:rPr>
                <a:t>jawab</a:t>
              </a:r>
              <a:r>
                <a:rPr kumimoji="0" lang="en-US" sz="1200" b="0" i="0" u="none" strike="noStrike" kern="0" cap="none" spc="0" normalizeH="0" baseline="0" noProof="0" dirty="0">
                  <a:ln>
                    <a:noFill/>
                  </a:ln>
                  <a:solidFill>
                    <a:srgbClr val="3F3F3F"/>
                  </a:solidFill>
                  <a:effectLst/>
                  <a:uLnTx/>
                  <a:uFillTx/>
                  <a:latin typeface="Arial"/>
                  <a:ea typeface="Arial"/>
                  <a:cs typeface="Arial"/>
                  <a:sym typeface="Arial"/>
                </a:rPr>
                <a:t> </a:t>
              </a:r>
              <a:r>
                <a:rPr kumimoji="0" lang="en-US" sz="1200" b="0" i="0" u="none" strike="noStrike" kern="0" cap="none" spc="0" normalizeH="0" baseline="0" noProof="0" dirty="0" err="1">
                  <a:ln>
                    <a:noFill/>
                  </a:ln>
                  <a:solidFill>
                    <a:srgbClr val="3F3F3F"/>
                  </a:solidFill>
                  <a:effectLst/>
                  <a:uLnTx/>
                  <a:uFillTx/>
                  <a:latin typeface="Arial"/>
                  <a:ea typeface="Arial"/>
                  <a:cs typeface="Arial"/>
                  <a:sym typeface="Arial"/>
                </a:rPr>
                <a:t>dalam</a:t>
              </a:r>
              <a:r>
                <a:rPr kumimoji="0" lang="en-US" sz="1200" b="0" i="0" u="none" strike="noStrike" kern="0" cap="none" spc="0" normalizeH="0" baseline="0" noProof="0" dirty="0">
                  <a:ln>
                    <a:noFill/>
                  </a:ln>
                  <a:solidFill>
                    <a:srgbClr val="3F3F3F"/>
                  </a:solidFill>
                  <a:effectLst/>
                  <a:uLnTx/>
                  <a:uFillTx/>
                  <a:latin typeface="Arial"/>
                  <a:ea typeface="Arial"/>
                  <a:cs typeface="Arial"/>
                  <a:sym typeface="Arial"/>
                </a:rPr>
                <a:t> </a:t>
              </a:r>
              <a:r>
                <a:rPr kumimoji="0" lang="en-US" sz="1200" b="0" i="0" u="none" strike="noStrike" kern="0" cap="none" spc="0" normalizeH="0" baseline="0" noProof="0" dirty="0" err="1">
                  <a:ln>
                    <a:noFill/>
                  </a:ln>
                  <a:solidFill>
                    <a:srgbClr val="3F3F3F"/>
                  </a:solidFill>
                  <a:effectLst/>
                  <a:uLnTx/>
                  <a:uFillTx/>
                  <a:latin typeface="Arial"/>
                  <a:ea typeface="Arial"/>
                  <a:cs typeface="Arial"/>
                  <a:sym typeface="Arial"/>
                </a:rPr>
                <a:t>suatu</a:t>
              </a:r>
              <a:r>
                <a:rPr kumimoji="0" lang="en-US" sz="1200" b="0" i="0" u="none" strike="noStrike" kern="0" cap="none" spc="0" normalizeH="0" baseline="0" noProof="0" dirty="0">
                  <a:ln>
                    <a:noFill/>
                  </a:ln>
                  <a:solidFill>
                    <a:srgbClr val="3F3F3F"/>
                  </a:solidFill>
                  <a:effectLst/>
                  <a:uLnTx/>
                  <a:uFillTx/>
                  <a:latin typeface="Arial"/>
                  <a:ea typeface="Arial"/>
                  <a:cs typeface="Arial"/>
                  <a:sym typeface="Arial"/>
                </a:rPr>
                <a:t> </a:t>
              </a:r>
              <a:r>
                <a:rPr kumimoji="0" lang="en-US" sz="1200" b="0" i="0" u="none" strike="noStrike" kern="0" cap="none" spc="0" normalizeH="0" baseline="0" noProof="0" dirty="0" err="1">
                  <a:ln>
                    <a:noFill/>
                  </a:ln>
                  <a:solidFill>
                    <a:srgbClr val="3F3F3F"/>
                  </a:solidFill>
                  <a:effectLst/>
                  <a:uLnTx/>
                  <a:uFillTx/>
                  <a:latin typeface="Arial"/>
                  <a:ea typeface="Arial"/>
                  <a:cs typeface="Arial"/>
                  <a:sym typeface="Arial"/>
                </a:rPr>
                <a:t>situasi</a:t>
              </a:r>
              <a:r>
                <a:rPr kumimoji="0" lang="en-US" sz="1200" b="0" i="0" u="none" strike="noStrike" kern="0" cap="none" spc="0" normalizeH="0" baseline="0" noProof="0" dirty="0">
                  <a:ln>
                    <a:noFill/>
                  </a:ln>
                  <a:solidFill>
                    <a:srgbClr val="3F3F3F"/>
                  </a:solidFill>
                  <a:effectLst/>
                  <a:uLnTx/>
                  <a:uFillTx/>
                  <a:latin typeface="Arial"/>
                  <a:ea typeface="Arial"/>
                  <a:cs typeface="Arial"/>
                  <a:sym typeface="Arial"/>
                </a:rPr>
                <a:t>, </a:t>
              </a:r>
              <a:r>
                <a:rPr kumimoji="0" lang="en-US" sz="1200" b="0" i="0" u="none" strike="noStrike" kern="0" cap="none" spc="0" normalizeH="0" baseline="0" noProof="0" dirty="0" err="1">
                  <a:ln>
                    <a:noFill/>
                  </a:ln>
                  <a:solidFill>
                    <a:srgbClr val="3F3F3F"/>
                  </a:solidFill>
                  <a:effectLst/>
                  <a:uLnTx/>
                  <a:uFillTx/>
                  <a:latin typeface="Arial"/>
                  <a:ea typeface="Arial"/>
                  <a:cs typeface="Arial"/>
                  <a:sym typeface="Arial"/>
                </a:rPr>
                <a:t>serta</a:t>
              </a:r>
              <a:r>
                <a:rPr kumimoji="0" lang="en-US" sz="1200" b="0" i="0" u="none" strike="noStrike" kern="0" cap="none" spc="0" normalizeH="0" baseline="0" noProof="0" dirty="0">
                  <a:ln>
                    <a:noFill/>
                  </a:ln>
                  <a:solidFill>
                    <a:srgbClr val="3F3F3F"/>
                  </a:solidFill>
                  <a:effectLst/>
                  <a:uLnTx/>
                  <a:uFillTx/>
                  <a:latin typeface="Arial"/>
                  <a:ea typeface="Arial"/>
                  <a:cs typeface="Arial"/>
                  <a:sym typeface="Arial"/>
                </a:rPr>
                <a:t> </a:t>
              </a:r>
              <a:r>
                <a:rPr kumimoji="0" lang="en-US" sz="1200" b="0" i="0" u="none" strike="noStrike" kern="0" cap="none" spc="0" normalizeH="0" baseline="0" noProof="0" dirty="0" err="1">
                  <a:ln>
                    <a:noFill/>
                  </a:ln>
                  <a:solidFill>
                    <a:srgbClr val="3F3F3F"/>
                  </a:solidFill>
                  <a:effectLst/>
                  <a:uLnTx/>
                  <a:uFillTx/>
                  <a:latin typeface="Arial"/>
                  <a:ea typeface="Arial"/>
                  <a:cs typeface="Arial"/>
                  <a:sym typeface="Arial"/>
                </a:rPr>
                <a:t>tuntutan</a:t>
              </a:r>
              <a:r>
                <a:rPr kumimoji="0" lang="en-US" sz="1200" b="0" i="0" u="none" strike="noStrike" kern="0" cap="none" spc="0" normalizeH="0" baseline="0" noProof="0" dirty="0">
                  <a:ln>
                    <a:noFill/>
                  </a:ln>
                  <a:solidFill>
                    <a:srgbClr val="3F3F3F"/>
                  </a:solidFill>
                  <a:effectLst/>
                  <a:uLnTx/>
                  <a:uFillTx/>
                  <a:latin typeface="Arial"/>
                  <a:ea typeface="Arial"/>
                  <a:cs typeface="Arial"/>
                  <a:sym typeface="Arial"/>
                </a:rPr>
                <a:t> </a:t>
              </a:r>
              <a:r>
                <a:rPr kumimoji="0" lang="en-US" sz="1200" b="0" i="0" u="none" strike="noStrike" kern="0" cap="none" spc="0" normalizeH="0" baseline="0" noProof="0" dirty="0" err="1">
                  <a:ln>
                    <a:noFill/>
                  </a:ln>
                  <a:solidFill>
                    <a:srgbClr val="3F3F3F"/>
                  </a:solidFill>
                  <a:effectLst/>
                  <a:uLnTx/>
                  <a:uFillTx/>
                  <a:latin typeface="Arial"/>
                  <a:ea typeface="Arial"/>
                  <a:cs typeface="Arial"/>
                  <a:sym typeface="Arial"/>
                </a:rPr>
                <a:t>atau</a:t>
              </a:r>
              <a:r>
                <a:rPr kumimoji="0" lang="en-US" sz="1200" b="0" i="0" u="none" strike="noStrike" kern="0" cap="none" spc="0" normalizeH="0" baseline="0" noProof="0" dirty="0">
                  <a:ln>
                    <a:noFill/>
                  </a:ln>
                  <a:solidFill>
                    <a:srgbClr val="3F3F3F"/>
                  </a:solidFill>
                  <a:effectLst/>
                  <a:uLnTx/>
                  <a:uFillTx/>
                  <a:latin typeface="Arial"/>
                  <a:ea typeface="Arial"/>
                  <a:cs typeface="Arial"/>
                  <a:sym typeface="Arial"/>
                </a:rPr>
                <a:t> </a:t>
              </a:r>
              <a:r>
                <a:rPr kumimoji="0" lang="en-US" sz="1200" b="0" i="0" u="none" strike="noStrike" kern="0" cap="none" spc="0" normalizeH="0" baseline="0" noProof="0" dirty="0" err="1">
                  <a:ln>
                    <a:noFill/>
                  </a:ln>
                  <a:solidFill>
                    <a:srgbClr val="3F3F3F"/>
                  </a:solidFill>
                  <a:effectLst/>
                  <a:uLnTx/>
                  <a:uFillTx/>
                  <a:latin typeface="Arial"/>
                  <a:ea typeface="Arial"/>
                  <a:cs typeface="Arial"/>
                  <a:sym typeface="Arial"/>
                </a:rPr>
                <a:t>harapan</a:t>
              </a:r>
              <a:r>
                <a:rPr kumimoji="0" lang="en-US" sz="1200" b="0" i="0" u="none" strike="noStrike" kern="0" cap="none" spc="0" normalizeH="0" baseline="0" noProof="0" dirty="0">
                  <a:ln>
                    <a:noFill/>
                  </a:ln>
                  <a:solidFill>
                    <a:srgbClr val="3F3F3F"/>
                  </a:solidFill>
                  <a:effectLst/>
                  <a:uLnTx/>
                  <a:uFillTx/>
                  <a:latin typeface="Arial"/>
                  <a:ea typeface="Arial"/>
                  <a:cs typeface="Arial"/>
                  <a:sym typeface="Arial"/>
                </a:rPr>
                <a:t> </a:t>
              </a:r>
              <a:r>
                <a:rPr kumimoji="0" lang="en-US" sz="1200" b="0" i="0" u="none" strike="noStrike" kern="0" cap="none" spc="0" normalizeH="0" baseline="0" noProof="0" dirty="0" err="1">
                  <a:ln>
                    <a:noFill/>
                  </a:ln>
                  <a:solidFill>
                    <a:srgbClr val="3F3F3F"/>
                  </a:solidFill>
                  <a:effectLst/>
                  <a:uLnTx/>
                  <a:uFillTx/>
                  <a:latin typeface="Arial"/>
                  <a:ea typeface="Arial"/>
                  <a:cs typeface="Arial"/>
                  <a:sym typeface="Arial"/>
                </a:rPr>
                <a:t>perusahaan</a:t>
              </a:r>
              <a:r>
                <a:rPr kumimoji="0" lang="en-US" sz="1200" b="0" i="0" u="none" strike="noStrike" kern="0" cap="none" spc="0" normalizeH="0" baseline="0" noProof="0" dirty="0">
                  <a:ln>
                    <a:noFill/>
                  </a:ln>
                  <a:solidFill>
                    <a:srgbClr val="3F3F3F"/>
                  </a:solidFill>
                  <a:effectLst/>
                  <a:uLnTx/>
                  <a:uFillTx/>
                  <a:latin typeface="Arial"/>
                  <a:ea typeface="Arial"/>
                  <a:cs typeface="Arial"/>
                  <a:sym typeface="Arial"/>
                </a:rPr>
                <a:t> </a:t>
              </a:r>
              <a:r>
                <a:rPr kumimoji="0" lang="en-US" sz="1200" b="0" i="0" u="none" strike="noStrike" kern="0" cap="none" spc="0" normalizeH="0" baseline="0" noProof="0" dirty="0" err="1">
                  <a:ln>
                    <a:noFill/>
                  </a:ln>
                  <a:solidFill>
                    <a:srgbClr val="3F3F3F"/>
                  </a:solidFill>
                  <a:effectLst/>
                  <a:uLnTx/>
                  <a:uFillTx/>
                  <a:latin typeface="Arial"/>
                  <a:ea typeface="Arial"/>
                  <a:cs typeface="Arial"/>
                  <a:sym typeface="Arial"/>
                </a:rPr>
                <a:t>kepada</a:t>
              </a:r>
              <a:r>
                <a:rPr kumimoji="0" lang="en-US" sz="1200" b="0" i="0" u="none" strike="noStrike" kern="0" cap="none" spc="0" normalizeH="0" baseline="0" noProof="0" dirty="0">
                  <a:ln>
                    <a:noFill/>
                  </a:ln>
                  <a:solidFill>
                    <a:srgbClr val="3F3F3F"/>
                  </a:solidFill>
                  <a:effectLst/>
                  <a:uLnTx/>
                  <a:uFillTx/>
                  <a:latin typeface="Arial"/>
                  <a:cs typeface="Arial"/>
                  <a:sym typeface="Arial"/>
                </a:rPr>
                <a:t> </a:t>
              </a:r>
              <a:r>
                <a:rPr kumimoji="0" lang="en-US" sz="1200" b="0" i="0" u="none" strike="noStrike" kern="0" cap="none" spc="0" normalizeH="0" baseline="0" noProof="0" dirty="0" err="1">
                  <a:ln>
                    <a:noFill/>
                  </a:ln>
                  <a:solidFill>
                    <a:srgbClr val="3F3F3F"/>
                  </a:solidFill>
                  <a:effectLst/>
                  <a:uLnTx/>
                  <a:uFillTx/>
                  <a:latin typeface="Arial"/>
                  <a:cs typeface="Arial"/>
                  <a:sym typeface="Arial"/>
                </a:rPr>
                <a:t>kamu</a:t>
              </a:r>
              <a:endParaRPr kumimoji="0" lang="en-US" sz="1200" b="0" i="0" u="none" strike="noStrike" kern="0" cap="none" spc="0" normalizeH="0" baseline="0" noProof="0" dirty="0">
                <a:ln>
                  <a:noFill/>
                </a:ln>
                <a:solidFill>
                  <a:srgbClr val="3F3F3F"/>
                </a:solidFill>
                <a:effectLst/>
                <a:uLnTx/>
                <a:uFillTx/>
                <a:latin typeface="Arial"/>
                <a:ea typeface="Arial"/>
                <a:cs typeface="Arial"/>
                <a:sym typeface="Arial"/>
              </a:endParaRPr>
            </a:p>
          </p:txBody>
        </p:sp>
        <p:sp>
          <p:nvSpPr>
            <p:cNvPr id="719" name="Google Shape;719;p36"/>
            <p:cNvSpPr txBox="1"/>
            <p:nvPr/>
          </p:nvSpPr>
          <p:spPr>
            <a:xfrm>
              <a:off x="803640" y="3362835"/>
              <a:ext cx="2059657" cy="27699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3F3F3F"/>
                  </a:solidFill>
                  <a:effectLst/>
                  <a:uLnTx/>
                  <a:uFillTx/>
                  <a:latin typeface="Arial"/>
                  <a:ea typeface="Arial"/>
                  <a:cs typeface="Arial"/>
                  <a:sym typeface="Arial"/>
                </a:rPr>
                <a:t>Task</a:t>
              </a:r>
              <a:endParaRPr kumimoji="0" sz="1200" b="1" i="0" u="none" strike="noStrike" kern="0" cap="none" spc="0" normalizeH="0" baseline="0" noProof="0" dirty="0">
                <a:ln>
                  <a:noFill/>
                </a:ln>
                <a:solidFill>
                  <a:srgbClr val="3F3F3F"/>
                </a:solidFill>
                <a:effectLst/>
                <a:uLnTx/>
                <a:uFillTx/>
                <a:latin typeface="Arial"/>
                <a:ea typeface="Arial"/>
                <a:cs typeface="Arial"/>
                <a:sym typeface="Arial"/>
              </a:endParaRPr>
            </a:p>
          </p:txBody>
        </p:sp>
      </p:grpSp>
      <p:grpSp>
        <p:nvGrpSpPr>
          <p:cNvPr id="720" name="Google Shape;720;p36"/>
          <p:cNvGrpSpPr/>
          <p:nvPr/>
        </p:nvGrpSpPr>
        <p:grpSpPr>
          <a:xfrm>
            <a:off x="6116170" y="3578720"/>
            <a:ext cx="2539483" cy="1232649"/>
            <a:chOff x="803640" y="3362835"/>
            <a:chExt cx="2059657" cy="1232649"/>
          </a:xfrm>
        </p:grpSpPr>
        <p:sp>
          <p:nvSpPr>
            <p:cNvPr id="721" name="Google Shape;721;p36"/>
            <p:cNvSpPr txBox="1"/>
            <p:nvPr/>
          </p:nvSpPr>
          <p:spPr>
            <a:xfrm>
              <a:off x="803640" y="3579862"/>
              <a:ext cx="2059657" cy="101562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err="1">
                  <a:ln>
                    <a:noFill/>
                  </a:ln>
                  <a:solidFill>
                    <a:srgbClr val="3F3F3F"/>
                  </a:solidFill>
                  <a:effectLst/>
                  <a:uLnTx/>
                  <a:uFillTx/>
                  <a:latin typeface="Arial"/>
                  <a:ea typeface="Arial"/>
                  <a:cs typeface="Arial"/>
                  <a:sym typeface="Arial"/>
                </a:rPr>
                <a:t>Jelaskan</a:t>
              </a:r>
              <a:r>
                <a:rPr kumimoji="0" lang="en-US" sz="1200" b="0" i="0" u="none" strike="noStrike" kern="0" cap="none" spc="0" normalizeH="0" baseline="0" noProof="0" dirty="0">
                  <a:ln>
                    <a:noFill/>
                  </a:ln>
                  <a:solidFill>
                    <a:srgbClr val="3F3F3F"/>
                  </a:solidFill>
                  <a:effectLst/>
                  <a:uLnTx/>
                  <a:uFillTx/>
                  <a:latin typeface="Arial"/>
                  <a:ea typeface="Arial"/>
                  <a:cs typeface="Arial"/>
                  <a:sym typeface="Arial"/>
                </a:rPr>
                <a:t> Hasil </a:t>
              </a:r>
              <a:r>
                <a:rPr kumimoji="0" lang="en-US" sz="1200" b="0" i="0" u="none" strike="noStrike" kern="0" cap="none" spc="0" normalizeH="0" baseline="0" noProof="0" dirty="0" err="1">
                  <a:ln>
                    <a:noFill/>
                  </a:ln>
                  <a:solidFill>
                    <a:srgbClr val="3F3F3F"/>
                  </a:solidFill>
                  <a:effectLst/>
                  <a:uLnTx/>
                  <a:uFillTx/>
                  <a:latin typeface="Arial"/>
                  <a:ea typeface="Arial"/>
                  <a:cs typeface="Arial"/>
                  <a:sym typeface="Arial"/>
                </a:rPr>
                <a:t>dari</a:t>
              </a:r>
              <a:r>
                <a:rPr kumimoji="0" lang="en-US" sz="1200" b="0" i="0" u="none" strike="noStrike" kern="0" cap="none" spc="0" normalizeH="0" baseline="0" noProof="0" dirty="0">
                  <a:ln>
                    <a:noFill/>
                  </a:ln>
                  <a:solidFill>
                    <a:srgbClr val="3F3F3F"/>
                  </a:solidFill>
                  <a:effectLst/>
                  <a:uLnTx/>
                  <a:uFillTx/>
                  <a:latin typeface="Arial"/>
                  <a:ea typeface="Arial"/>
                  <a:cs typeface="Arial"/>
                  <a:sym typeface="Arial"/>
                </a:rPr>
                <a:t> action yang </a:t>
              </a:r>
              <a:r>
                <a:rPr kumimoji="0" lang="en-US" sz="1200" b="0" i="0" u="none" strike="noStrike" kern="0" cap="none" spc="0" normalizeH="0" baseline="0" noProof="0" dirty="0" err="1">
                  <a:ln>
                    <a:noFill/>
                  </a:ln>
                  <a:solidFill>
                    <a:srgbClr val="3F3F3F"/>
                  </a:solidFill>
                  <a:effectLst/>
                  <a:uLnTx/>
                  <a:uFillTx/>
                  <a:latin typeface="Arial"/>
                  <a:ea typeface="Arial"/>
                  <a:cs typeface="Arial"/>
                  <a:sym typeface="Arial"/>
                </a:rPr>
                <a:t>kamu</a:t>
              </a:r>
              <a:r>
                <a:rPr kumimoji="0" lang="en-US" sz="1200" b="0" i="0" u="none" strike="noStrike" kern="0" cap="none" spc="0" normalizeH="0" baseline="0" noProof="0" dirty="0">
                  <a:ln>
                    <a:noFill/>
                  </a:ln>
                  <a:solidFill>
                    <a:srgbClr val="3F3F3F"/>
                  </a:solidFill>
                  <a:effectLst/>
                  <a:uLnTx/>
                  <a:uFillTx/>
                  <a:latin typeface="Arial"/>
                  <a:ea typeface="Arial"/>
                  <a:cs typeface="Arial"/>
                  <a:sym typeface="Arial"/>
                </a:rPr>
                <a:t> </a:t>
              </a:r>
              <a:r>
                <a:rPr kumimoji="0" lang="en-US" sz="1200" b="0" i="0" u="none" strike="noStrike" kern="0" cap="none" spc="0" normalizeH="0" baseline="0" noProof="0" dirty="0" err="1">
                  <a:ln>
                    <a:noFill/>
                  </a:ln>
                  <a:solidFill>
                    <a:srgbClr val="3F3F3F"/>
                  </a:solidFill>
                  <a:effectLst/>
                  <a:uLnTx/>
                  <a:uFillTx/>
                  <a:latin typeface="Arial"/>
                  <a:ea typeface="Arial"/>
                  <a:cs typeface="Arial"/>
                  <a:sym typeface="Arial"/>
                </a:rPr>
                <a:t>lakukan</a:t>
              </a:r>
              <a:r>
                <a:rPr kumimoji="0" lang="en-US" sz="1200" b="0" i="0" u="none" strike="noStrike" kern="0" cap="none" spc="0" normalizeH="0" baseline="0" noProof="0" dirty="0">
                  <a:ln>
                    <a:noFill/>
                  </a:ln>
                  <a:solidFill>
                    <a:srgbClr val="3F3F3F"/>
                  </a:solidFill>
                  <a:effectLst/>
                  <a:uLnTx/>
                  <a:uFillTx/>
                  <a:latin typeface="Arial"/>
                  <a:ea typeface="Arial"/>
                  <a:cs typeface="Arial"/>
                  <a:sym typeface="Arial"/>
                </a:rPr>
                <a:t>. </a:t>
              </a:r>
              <a:r>
                <a:rPr kumimoji="0" lang="en-US" sz="1200" b="0" i="0" u="none" strike="noStrike" kern="0" cap="none" spc="0" normalizeH="0" baseline="0" noProof="0" dirty="0" err="1">
                  <a:ln>
                    <a:noFill/>
                  </a:ln>
                  <a:solidFill>
                    <a:srgbClr val="3F3F3F"/>
                  </a:solidFill>
                  <a:effectLst/>
                  <a:uLnTx/>
                  <a:uFillTx/>
                  <a:latin typeface="Arial"/>
                  <a:ea typeface="Arial"/>
                  <a:cs typeface="Arial"/>
                  <a:sym typeface="Arial"/>
                </a:rPr>
                <a:t>Baiknya</a:t>
              </a:r>
              <a:r>
                <a:rPr kumimoji="0" lang="en-US" sz="1200" b="0" i="0" u="none" strike="noStrike" kern="0" cap="none" spc="0" normalizeH="0" baseline="0" noProof="0" dirty="0">
                  <a:ln>
                    <a:noFill/>
                  </a:ln>
                  <a:solidFill>
                    <a:srgbClr val="3F3F3F"/>
                  </a:solidFill>
                  <a:effectLst/>
                  <a:uLnTx/>
                  <a:uFillTx/>
                  <a:latin typeface="Arial"/>
                  <a:ea typeface="Arial"/>
                  <a:cs typeface="Arial"/>
                  <a:sym typeface="Arial"/>
                </a:rPr>
                <a:t> </a:t>
              </a:r>
              <a:r>
                <a:rPr kumimoji="0" lang="en-US" sz="1200" b="0" i="0" u="none" strike="noStrike" kern="0" cap="none" spc="0" normalizeH="0" baseline="0" noProof="0" dirty="0" err="1">
                  <a:ln>
                    <a:noFill/>
                  </a:ln>
                  <a:solidFill>
                    <a:srgbClr val="3F3F3F"/>
                  </a:solidFill>
                  <a:effectLst/>
                  <a:uLnTx/>
                  <a:uFillTx/>
                  <a:latin typeface="Arial"/>
                  <a:ea typeface="Arial"/>
                  <a:cs typeface="Arial"/>
                  <a:sym typeface="Arial"/>
                </a:rPr>
                <a:t>jelaskan</a:t>
              </a:r>
              <a:r>
                <a:rPr kumimoji="0" lang="en-US" sz="1200" b="0" i="0" u="none" strike="noStrike" kern="0" cap="none" spc="0" normalizeH="0" baseline="0" noProof="0" dirty="0">
                  <a:ln>
                    <a:noFill/>
                  </a:ln>
                  <a:solidFill>
                    <a:srgbClr val="3F3F3F"/>
                  </a:solidFill>
                  <a:effectLst/>
                  <a:uLnTx/>
                  <a:uFillTx/>
                  <a:latin typeface="Arial"/>
                  <a:ea typeface="Arial"/>
                  <a:cs typeface="Arial"/>
                  <a:sym typeface="Arial"/>
                </a:rPr>
                <a:t> </a:t>
              </a:r>
              <a:r>
                <a:rPr kumimoji="0" lang="en-US" sz="1200" b="0" i="0" u="none" strike="noStrike" kern="0" cap="none" spc="0" normalizeH="0" baseline="0" noProof="0" dirty="0" err="1">
                  <a:ln>
                    <a:noFill/>
                  </a:ln>
                  <a:solidFill>
                    <a:srgbClr val="3F3F3F"/>
                  </a:solidFill>
                  <a:effectLst/>
                  <a:uLnTx/>
                  <a:uFillTx/>
                  <a:latin typeface="Arial"/>
                  <a:ea typeface="Arial"/>
                  <a:cs typeface="Arial"/>
                  <a:sym typeface="Arial"/>
                </a:rPr>
                <a:t>secara</a:t>
              </a:r>
              <a:r>
                <a:rPr kumimoji="0" lang="en-US" sz="1200" b="0" i="0" u="none" strike="noStrike" kern="0" cap="none" spc="0" normalizeH="0" baseline="0" noProof="0" dirty="0">
                  <a:ln>
                    <a:noFill/>
                  </a:ln>
                  <a:solidFill>
                    <a:srgbClr val="3F3F3F"/>
                  </a:solidFill>
                  <a:effectLst/>
                  <a:uLnTx/>
                  <a:uFillTx/>
                  <a:latin typeface="Arial"/>
                  <a:ea typeface="Arial"/>
                  <a:cs typeface="Arial"/>
                  <a:sym typeface="Arial"/>
                </a:rPr>
                <a:t> </a:t>
              </a:r>
              <a:r>
                <a:rPr kumimoji="0" lang="en-US" sz="1200" b="0" i="0" u="none" strike="noStrike" kern="0" cap="none" spc="0" normalizeH="0" baseline="0" noProof="0" dirty="0" err="1">
                  <a:ln>
                    <a:noFill/>
                  </a:ln>
                  <a:solidFill>
                    <a:srgbClr val="3F3F3F"/>
                  </a:solidFill>
                  <a:effectLst/>
                  <a:uLnTx/>
                  <a:uFillTx/>
                  <a:latin typeface="Arial"/>
                  <a:ea typeface="Arial"/>
                  <a:cs typeface="Arial"/>
                  <a:sym typeface="Arial"/>
                </a:rPr>
                <a:t>objektif</a:t>
              </a:r>
              <a:r>
                <a:rPr kumimoji="0" lang="en-US" sz="1200" b="0" i="0" u="none" strike="noStrike" kern="0" cap="none" spc="0" normalizeH="0" baseline="0" noProof="0" dirty="0">
                  <a:ln>
                    <a:noFill/>
                  </a:ln>
                  <a:solidFill>
                    <a:srgbClr val="3F3F3F"/>
                  </a:solidFill>
                  <a:effectLst/>
                  <a:uLnTx/>
                  <a:uFillTx/>
                  <a:latin typeface="Arial"/>
                  <a:ea typeface="Arial"/>
                  <a:cs typeface="Arial"/>
                  <a:sym typeface="Arial"/>
                </a:rPr>
                <a:t> dan </a:t>
              </a:r>
              <a:r>
                <a:rPr kumimoji="0" lang="en-US" sz="1200" b="0" i="0" u="none" strike="noStrike" kern="0" cap="none" spc="0" normalizeH="0" baseline="0" noProof="0" dirty="0" err="1">
                  <a:ln>
                    <a:noFill/>
                  </a:ln>
                  <a:solidFill>
                    <a:srgbClr val="3F3F3F"/>
                  </a:solidFill>
                  <a:effectLst/>
                  <a:uLnTx/>
                  <a:uFillTx/>
                  <a:latin typeface="Arial"/>
                  <a:ea typeface="Arial"/>
                  <a:cs typeface="Arial"/>
                  <a:sym typeface="Arial"/>
                </a:rPr>
                <a:t>jika</a:t>
              </a:r>
              <a:r>
                <a:rPr kumimoji="0" lang="en-US" sz="1200" b="0" i="0" u="none" strike="noStrike" kern="0" cap="none" spc="0" normalizeH="0" baseline="0" noProof="0" dirty="0">
                  <a:ln>
                    <a:noFill/>
                  </a:ln>
                  <a:solidFill>
                    <a:srgbClr val="3F3F3F"/>
                  </a:solidFill>
                  <a:effectLst/>
                  <a:uLnTx/>
                  <a:uFillTx/>
                  <a:latin typeface="Arial"/>
                  <a:ea typeface="Arial"/>
                  <a:cs typeface="Arial"/>
                  <a:sym typeface="Arial"/>
                </a:rPr>
                <a:t> </a:t>
              </a:r>
              <a:r>
                <a:rPr kumimoji="0" lang="en-US" sz="1200" b="0" i="0" u="none" strike="noStrike" kern="0" cap="none" spc="0" normalizeH="0" baseline="0" noProof="0" dirty="0" err="1">
                  <a:ln>
                    <a:noFill/>
                  </a:ln>
                  <a:solidFill>
                    <a:srgbClr val="3F3F3F"/>
                  </a:solidFill>
                  <a:effectLst/>
                  <a:uLnTx/>
                  <a:uFillTx/>
                  <a:latin typeface="Arial"/>
                  <a:ea typeface="Arial"/>
                  <a:cs typeface="Arial"/>
                  <a:sym typeface="Arial"/>
                </a:rPr>
                <a:t>memungkinkan</a:t>
              </a:r>
              <a:r>
                <a:rPr kumimoji="0" lang="en-US" sz="1200" b="0" i="0" u="none" strike="noStrike" kern="0" cap="none" spc="0" normalizeH="0" baseline="0" noProof="0" dirty="0">
                  <a:ln>
                    <a:noFill/>
                  </a:ln>
                  <a:solidFill>
                    <a:srgbClr val="3F3F3F"/>
                  </a:solidFill>
                  <a:effectLst/>
                  <a:uLnTx/>
                  <a:uFillTx/>
                  <a:latin typeface="Arial"/>
                  <a:ea typeface="Arial"/>
                  <a:cs typeface="Arial"/>
                  <a:sym typeface="Arial"/>
                </a:rPr>
                <a:t> </a:t>
              </a:r>
              <a:r>
                <a:rPr kumimoji="0" lang="en-US" sz="1200" b="0" i="0" u="none" strike="noStrike" kern="0" cap="none" spc="0" normalizeH="0" baseline="0" noProof="0" dirty="0" err="1">
                  <a:ln>
                    <a:noFill/>
                  </a:ln>
                  <a:solidFill>
                    <a:srgbClr val="3F3F3F"/>
                  </a:solidFill>
                  <a:effectLst/>
                  <a:uLnTx/>
                  <a:uFillTx/>
                  <a:latin typeface="Arial"/>
                  <a:ea typeface="Arial"/>
                  <a:cs typeface="Arial"/>
                  <a:sym typeface="Arial"/>
                </a:rPr>
                <a:t>berikan</a:t>
              </a:r>
              <a:r>
                <a:rPr kumimoji="0" lang="en-US" sz="1200" b="0" i="0" u="none" strike="noStrike" kern="0" cap="none" spc="0" normalizeH="0" baseline="0" noProof="0" dirty="0">
                  <a:ln>
                    <a:noFill/>
                  </a:ln>
                  <a:solidFill>
                    <a:srgbClr val="3F3F3F"/>
                  </a:solidFill>
                  <a:effectLst/>
                  <a:uLnTx/>
                  <a:uFillTx/>
                  <a:latin typeface="Arial"/>
                  <a:ea typeface="Arial"/>
                  <a:cs typeface="Arial"/>
                  <a:sym typeface="Arial"/>
                </a:rPr>
                <a:t> data </a:t>
              </a:r>
              <a:r>
                <a:rPr kumimoji="0" lang="en-US" sz="1200" b="0" i="0" u="none" strike="noStrike" kern="0" cap="none" spc="0" normalizeH="0" baseline="0" noProof="0" dirty="0" err="1">
                  <a:ln>
                    <a:noFill/>
                  </a:ln>
                  <a:solidFill>
                    <a:srgbClr val="3F3F3F"/>
                  </a:solidFill>
                  <a:effectLst/>
                  <a:uLnTx/>
                  <a:uFillTx/>
                  <a:latin typeface="Arial"/>
                  <a:ea typeface="Arial"/>
                  <a:cs typeface="Arial"/>
                  <a:sym typeface="Arial"/>
                </a:rPr>
                <a:t>kuantitatifnya</a:t>
              </a:r>
              <a:r>
                <a:rPr kumimoji="0" lang="en-US" sz="1200" b="0" i="0" u="none" strike="noStrike" kern="0" cap="none" spc="0" normalizeH="0" baseline="0" noProof="0" dirty="0">
                  <a:ln>
                    <a:noFill/>
                  </a:ln>
                  <a:solidFill>
                    <a:srgbClr val="3F3F3F"/>
                  </a:solidFill>
                  <a:effectLst/>
                  <a:uLnTx/>
                  <a:uFillTx/>
                  <a:latin typeface="Arial"/>
                  <a:ea typeface="Arial"/>
                  <a:cs typeface="Arial"/>
                  <a:sym typeface="Arial"/>
                </a:rPr>
                <a:t>.</a:t>
              </a:r>
              <a:endParaRPr kumimoji="0" sz="1200" b="0" i="0" u="none" strike="noStrike" kern="0" cap="none" spc="0" normalizeH="0" baseline="0" noProof="0" dirty="0">
                <a:ln>
                  <a:noFill/>
                </a:ln>
                <a:solidFill>
                  <a:srgbClr val="3F3F3F"/>
                </a:solidFill>
                <a:effectLst/>
                <a:uLnTx/>
                <a:uFillTx/>
                <a:latin typeface="Arial"/>
                <a:ea typeface="Arial"/>
                <a:cs typeface="Arial"/>
                <a:sym typeface="Arial"/>
              </a:endParaRPr>
            </a:p>
          </p:txBody>
        </p:sp>
        <p:sp>
          <p:nvSpPr>
            <p:cNvPr id="722" name="Google Shape;722;p36"/>
            <p:cNvSpPr txBox="1"/>
            <p:nvPr/>
          </p:nvSpPr>
          <p:spPr>
            <a:xfrm>
              <a:off x="803640" y="3362835"/>
              <a:ext cx="2059657" cy="27699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3F3F3F"/>
                  </a:solidFill>
                  <a:effectLst/>
                  <a:uLnTx/>
                  <a:uFillTx/>
                  <a:latin typeface="Arial"/>
                  <a:ea typeface="Arial"/>
                  <a:cs typeface="Arial"/>
                  <a:sym typeface="Arial"/>
                </a:rPr>
                <a:t>Result</a:t>
              </a:r>
              <a:endParaRPr kumimoji="0" sz="1200" b="1" i="0" u="none" strike="noStrike" kern="0" cap="none" spc="0" normalizeH="0" baseline="0" noProof="0" dirty="0">
                <a:ln>
                  <a:noFill/>
                </a:ln>
                <a:solidFill>
                  <a:srgbClr val="3F3F3F"/>
                </a:solidFill>
                <a:effectLst/>
                <a:uLnTx/>
                <a:uFillTx/>
                <a:latin typeface="Arial"/>
                <a:ea typeface="Arial"/>
                <a:cs typeface="Arial"/>
                <a:sym typeface="Arial"/>
              </a:endParaRPr>
            </a:p>
          </p:txBody>
        </p:sp>
      </p:grpSp>
    </p:spTree>
    <p:extLst>
      <p:ext uri="{BB962C8B-B14F-4D97-AF65-F5344CB8AC3E}">
        <p14:creationId xmlns:p14="http://schemas.microsoft.com/office/powerpoint/2010/main" val="121140000"/>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4A9FC4F4-A10D-4984-87A0-012A80C19D90}"/>
              </a:ext>
            </a:extLst>
          </p:cNvPr>
          <p:cNvGrpSpPr/>
          <p:nvPr/>
        </p:nvGrpSpPr>
        <p:grpSpPr>
          <a:xfrm>
            <a:off x="-500564" y="0"/>
            <a:ext cx="4004483" cy="5903961"/>
            <a:chOff x="-500564" y="0"/>
            <a:chExt cx="4004483" cy="5903961"/>
          </a:xfrm>
        </p:grpSpPr>
        <p:sp>
          <p:nvSpPr>
            <p:cNvPr id="5" name="Rectangle 4">
              <a:extLst>
                <a:ext uri="{FF2B5EF4-FFF2-40B4-BE49-F238E27FC236}">
                  <a16:creationId xmlns:a16="http://schemas.microsoft.com/office/drawing/2014/main" id="{BE426F30-DF6E-420D-81B4-E7443FE98CB1}"/>
                </a:ext>
              </a:extLst>
            </p:cNvPr>
            <p:cNvSpPr/>
            <p:nvPr/>
          </p:nvSpPr>
          <p:spPr>
            <a:xfrm>
              <a:off x="0" y="0"/>
              <a:ext cx="350391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D" sz="1400" b="0" i="0" u="none" strike="noStrike" kern="0" cap="none" spc="0" normalizeH="0" baseline="0" noProof="0">
                <a:ln>
                  <a:noFill/>
                </a:ln>
                <a:solidFill>
                  <a:prstClr val="white"/>
                </a:solidFill>
                <a:effectLst/>
                <a:uLnTx/>
                <a:uFillTx/>
                <a:latin typeface="Arial"/>
                <a:ea typeface="+mn-ea"/>
                <a:cs typeface="+mn-cs"/>
                <a:sym typeface="Arial"/>
              </a:endParaRPr>
            </a:p>
          </p:txBody>
        </p:sp>
        <p:pic>
          <p:nvPicPr>
            <p:cNvPr id="6" name="Picture 5" descr="Chart, radar chart&#10;&#10;Description automatically generated">
              <a:extLst>
                <a:ext uri="{FF2B5EF4-FFF2-40B4-BE49-F238E27FC236}">
                  <a16:creationId xmlns:a16="http://schemas.microsoft.com/office/drawing/2014/main" id="{EB0476D4-EA8C-4769-AB5E-A222A8C04CDE}"/>
                </a:ext>
              </a:extLst>
            </p:cNvPr>
            <p:cNvPicPr>
              <a:picLocks noChangeAspect="1"/>
            </p:cNvPicPr>
            <p:nvPr/>
          </p:nvPicPr>
          <p:blipFill rotWithShape="1">
            <a:blip r:embed="rId3">
              <a:grayscl/>
              <a:extLst>
                <a:ext uri="{BEBA8EAE-BF5A-486C-A8C5-ECC9F3942E4B}">
                  <a14:imgProps xmlns:a14="http://schemas.microsoft.com/office/drawing/2010/main">
                    <a14:imgLayer r:embed="rId4">
                      <a14:imgEffect>
                        <a14:backgroundRemoval t="5911" b="53203" l="45504" r="93945"/>
                      </a14:imgEffect>
                      <a14:imgEffect>
                        <a14:saturation sat="33000"/>
                      </a14:imgEffect>
                      <a14:imgEffect>
                        <a14:brightnessContrast bright="66000" contrast="-4000"/>
                      </a14:imgEffect>
                    </a14:imgLayer>
                  </a14:imgProps>
                </a:ext>
              </a:extLst>
            </a:blip>
            <a:srcRect l="39449" b="40885"/>
            <a:stretch/>
          </p:blipFill>
          <p:spPr>
            <a:xfrm rot="10800000">
              <a:off x="-500564" y="2888531"/>
              <a:ext cx="3088695" cy="3015430"/>
            </a:xfrm>
            <a:prstGeom prst="rect">
              <a:avLst/>
            </a:prstGeom>
            <a:noFill/>
            <a:effectLst>
              <a:reflection stA="0" endPos="52000" dist="50800" dir="5400000" sy="-100000" algn="bl" rotWithShape="0"/>
            </a:effectLst>
          </p:spPr>
        </p:pic>
      </p:grpSp>
      <p:pic>
        <p:nvPicPr>
          <p:cNvPr id="7" name="Picture 6" descr="Chart, radar chart&#10;&#10;Description automatically generated">
            <a:extLst>
              <a:ext uri="{FF2B5EF4-FFF2-40B4-BE49-F238E27FC236}">
                <a16:creationId xmlns:a16="http://schemas.microsoft.com/office/drawing/2014/main" id="{C8F98759-5BE2-46FE-BFC4-102F1D201D0A}"/>
              </a:ext>
            </a:extLst>
          </p:cNvPr>
          <p:cNvPicPr>
            <a:picLocks noChangeAspect="1"/>
          </p:cNvPicPr>
          <p:nvPr/>
        </p:nvPicPr>
        <p:blipFill rotWithShape="1">
          <a:blip r:embed="rId3">
            <a:grayscl/>
            <a:extLst>
              <a:ext uri="{BEBA8EAE-BF5A-486C-A8C5-ECC9F3942E4B}">
                <a14:imgProps xmlns:a14="http://schemas.microsoft.com/office/drawing/2010/main">
                  <a14:imgLayer r:embed="rId4">
                    <a14:imgEffect>
                      <a14:backgroundRemoval t="5911" b="53203" l="45504" r="93945"/>
                    </a14:imgEffect>
                    <a14:imgEffect>
                      <a14:saturation sat="33000"/>
                    </a14:imgEffect>
                    <a14:imgEffect>
                      <a14:brightnessContrast bright="66000" contrast="-4000"/>
                    </a14:imgEffect>
                  </a14:imgLayer>
                </a14:imgProps>
              </a:ext>
            </a:extLst>
          </a:blip>
          <a:srcRect l="39449" b="40885"/>
          <a:stretch/>
        </p:blipFill>
        <p:spPr>
          <a:xfrm rot="1444820">
            <a:off x="6245140" y="-549293"/>
            <a:ext cx="3088695" cy="3015430"/>
          </a:xfrm>
          <a:prstGeom prst="rect">
            <a:avLst/>
          </a:prstGeom>
          <a:noFill/>
          <a:effectLst>
            <a:reflection stA="0" endPos="52000" dist="50800" dir="5400000" sy="-100000" algn="bl" rotWithShape="0"/>
          </a:effectLst>
        </p:spPr>
      </p:pic>
      <p:graphicFrame>
        <p:nvGraphicFramePr>
          <p:cNvPr id="8" name="Diagram 7">
            <a:extLst>
              <a:ext uri="{FF2B5EF4-FFF2-40B4-BE49-F238E27FC236}">
                <a16:creationId xmlns:a16="http://schemas.microsoft.com/office/drawing/2014/main" id="{340C01DC-33CB-4B46-964A-E19A21A7A441}"/>
              </a:ext>
            </a:extLst>
          </p:cNvPr>
          <p:cNvGraphicFramePr/>
          <p:nvPr/>
        </p:nvGraphicFramePr>
        <p:xfrm>
          <a:off x="3503919" y="751507"/>
          <a:ext cx="6096000" cy="4064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1" name="Google Shape;180;p5">
            <a:extLst>
              <a:ext uri="{FF2B5EF4-FFF2-40B4-BE49-F238E27FC236}">
                <a16:creationId xmlns:a16="http://schemas.microsoft.com/office/drawing/2014/main" id="{4BC54503-678C-4373-AED5-080D1B7E8D2B}"/>
              </a:ext>
            </a:extLst>
          </p:cNvPr>
          <p:cNvSpPr txBox="1">
            <a:spLocks/>
          </p:cNvSpPr>
          <p:nvPr/>
        </p:nvSpPr>
        <p:spPr>
          <a:xfrm>
            <a:off x="108021" y="1840038"/>
            <a:ext cx="3088696" cy="57606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F3F3F"/>
              </a:buClr>
              <a:buSzPts val="3600"/>
              <a:buFont typeface="Arial"/>
              <a:buNone/>
              <a:tabLst/>
              <a:defRPr/>
            </a:pPr>
            <a:r>
              <a:rPr kumimoji="0" lang="en-US" sz="3600" b="0" i="0" u="none" strike="noStrike" kern="0" cap="none" spc="0" normalizeH="0" baseline="0" noProof="0" dirty="0" err="1">
                <a:ln>
                  <a:noFill/>
                </a:ln>
                <a:solidFill>
                  <a:prstClr val="white"/>
                </a:solidFill>
                <a:effectLst/>
                <a:uLnTx/>
                <a:uFillTx/>
                <a:latin typeface="Arial"/>
                <a:cs typeface="Arial"/>
                <a:sym typeface="Arial"/>
              </a:rPr>
              <a:t>Coba</a:t>
            </a:r>
            <a:r>
              <a:rPr kumimoji="0" lang="en-US" sz="3600" b="0" i="0" u="none" strike="noStrike" kern="0" cap="none" spc="0" normalizeH="0" baseline="0" noProof="0" dirty="0">
                <a:ln>
                  <a:noFill/>
                </a:ln>
                <a:solidFill>
                  <a:prstClr val="white"/>
                </a:solidFill>
                <a:effectLst/>
                <a:uLnTx/>
                <a:uFillTx/>
                <a:latin typeface="Arial"/>
                <a:cs typeface="Arial"/>
                <a:sym typeface="Arial"/>
              </a:rPr>
              <a:t> </a:t>
            </a:r>
            <a:r>
              <a:rPr kumimoji="0" lang="en-US" sz="3600" b="0" i="0" u="none" strike="noStrike" kern="0" cap="none" spc="0" normalizeH="0" baseline="0" noProof="0" dirty="0" err="1">
                <a:ln>
                  <a:noFill/>
                </a:ln>
                <a:solidFill>
                  <a:prstClr val="white"/>
                </a:solidFill>
                <a:effectLst/>
                <a:uLnTx/>
                <a:uFillTx/>
                <a:latin typeface="Arial"/>
                <a:cs typeface="Arial"/>
                <a:sym typeface="Arial"/>
              </a:rPr>
              <a:t>ceritakan</a:t>
            </a:r>
            <a:r>
              <a:rPr kumimoji="0" lang="en-US" sz="3600" b="0" i="0" u="none" strike="noStrike" kern="0" cap="none" spc="0" normalizeH="0" baseline="0" noProof="0" dirty="0">
                <a:ln>
                  <a:noFill/>
                </a:ln>
                <a:solidFill>
                  <a:prstClr val="white"/>
                </a:solidFill>
                <a:effectLst/>
                <a:uLnTx/>
                <a:uFillTx/>
                <a:latin typeface="Arial"/>
                <a:cs typeface="Arial"/>
                <a:sym typeface="Arial"/>
              </a:rPr>
              <a:t> </a:t>
            </a:r>
            <a:r>
              <a:rPr kumimoji="0" lang="en-US" sz="3600" b="0" i="0" u="none" strike="noStrike" kern="0" cap="none" spc="0" normalizeH="0" baseline="0" noProof="0" dirty="0" err="1">
                <a:ln>
                  <a:noFill/>
                </a:ln>
                <a:solidFill>
                  <a:prstClr val="white"/>
                </a:solidFill>
                <a:effectLst/>
                <a:uLnTx/>
                <a:uFillTx/>
                <a:latin typeface="Arial"/>
                <a:cs typeface="Arial"/>
                <a:sym typeface="Arial"/>
              </a:rPr>
              <a:t>tentang</a:t>
            </a:r>
            <a:r>
              <a:rPr kumimoji="0" lang="en-US" sz="3600" b="0" i="0" u="none" strike="noStrike" kern="0" cap="none" spc="0" normalizeH="0" baseline="0" noProof="0" dirty="0">
                <a:ln>
                  <a:noFill/>
                </a:ln>
                <a:solidFill>
                  <a:prstClr val="white"/>
                </a:solidFill>
                <a:effectLst/>
                <a:uLnTx/>
                <a:uFillTx/>
                <a:latin typeface="Arial"/>
                <a:cs typeface="Arial"/>
                <a:sym typeface="Arial"/>
              </a:rPr>
              <a:t> </a:t>
            </a:r>
            <a:r>
              <a:rPr kumimoji="0" lang="en-US" sz="3600" b="0" i="0" u="none" strike="noStrike" kern="0" cap="none" spc="0" normalizeH="0" baseline="0" noProof="0" dirty="0" err="1">
                <a:ln>
                  <a:noFill/>
                </a:ln>
                <a:solidFill>
                  <a:prstClr val="white"/>
                </a:solidFill>
                <a:effectLst/>
                <a:uLnTx/>
                <a:uFillTx/>
                <a:latin typeface="Arial"/>
                <a:cs typeface="Arial"/>
                <a:sym typeface="Arial"/>
              </a:rPr>
              <a:t>diri</a:t>
            </a:r>
            <a:r>
              <a:rPr kumimoji="0" lang="en-US" sz="3600" b="0" i="0" u="none" strike="noStrike" kern="0" cap="none" spc="0" normalizeH="0" baseline="0" noProof="0" dirty="0">
                <a:ln>
                  <a:noFill/>
                </a:ln>
                <a:solidFill>
                  <a:prstClr val="white"/>
                </a:solidFill>
                <a:effectLst/>
                <a:uLnTx/>
                <a:uFillTx/>
                <a:latin typeface="Arial"/>
                <a:cs typeface="Arial"/>
                <a:sym typeface="Arial"/>
              </a:rPr>
              <a:t> </a:t>
            </a:r>
            <a:r>
              <a:rPr kumimoji="0" lang="en-US" sz="3600" b="0" i="0" u="none" strike="noStrike" kern="0" cap="none" spc="0" normalizeH="0" baseline="0" noProof="0" dirty="0" err="1">
                <a:ln>
                  <a:noFill/>
                </a:ln>
                <a:solidFill>
                  <a:prstClr val="white"/>
                </a:solidFill>
                <a:effectLst/>
                <a:uLnTx/>
                <a:uFillTx/>
                <a:latin typeface="Arial"/>
                <a:cs typeface="Arial"/>
                <a:sym typeface="Arial"/>
              </a:rPr>
              <a:t>kamu</a:t>
            </a:r>
            <a:r>
              <a:rPr kumimoji="0" lang="en-US" sz="3600" b="0" i="0" u="none" strike="noStrike" kern="0" cap="none" spc="0" normalizeH="0" baseline="0" noProof="0" dirty="0">
                <a:ln>
                  <a:noFill/>
                </a:ln>
                <a:solidFill>
                  <a:prstClr val="white"/>
                </a:solidFill>
                <a:effectLst/>
                <a:uLnTx/>
                <a:uFillTx/>
                <a:latin typeface="Arial"/>
                <a:cs typeface="Arial"/>
                <a:sym typeface="Arial"/>
              </a:rPr>
              <a:t>?</a:t>
            </a:r>
          </a:p>
        </p:txBody>
      </p:sp>
    </p:spTree>
    <p:extLst>
      <p:ext uri="{BB962C8B-B14F-4D97-AF65-F5344CB8AC3E}">
        <p14:creationId xmlns:p14="http://schemas.microsoft.com/office/powerpoint/2010/main" val="5151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8">
                                            <p:graphicEl>
                                              <a:dgm id="{D54CCE1E-DAF5-4139-B402-805F35606A59}"/>
                                            </p:graphicEl>
                                          </p:spTgt>
                                        </p:tgtEl>
                                        <p:attrNameLst>
                                          <p:attrName>style.visibility</p:attrName>
                                        </p:attrNameLst>
                                      </p:cBhvr>
                                      <p:to>
                                        <p:strVal val="visible"/>
                                      </p:to>
                                    </p:set>
                                    <p:anim calcmode="lin" valueType="num">
                                      <p:cBhvr additive="base">
                                        <p:cTn id="12" dur="500" fill="hold"/>
                                        <p:tgtEl>
                                          <p:spTgt spid="8">
                                            <p:graphicEl>
                                              <a:dgm id="{D54CCE1E-DAF5-4139-B402-805F35606A59}"/>
                                            </p:graphic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8">
                                            <p:graphicEl>
                                              <a:dgm id="{D54CCE1E-DAF5-4139-B402-805F35606A59}"/>
                                            </p:graphic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8">
                                            <p:graphicEl>
                                              <a:dgm id="{92620AF5-B670-49FF-B312-ACA4496A98FC}"/>
                                            </p:graphicEl>
                                          </p:spTgt>
                                        </p:tgtEl>
                                        <p:attrNameLst>
                                          <p:attrName>style.visibility</p:attrName>
                                        </p:attrNameLst>
                                      </p:cBhvr>
                                      <p:to>
                                        <p:strVal val="visible"/>
                                      </p:to>
                                    </p:set>
                                    <p:anim calcmode="lin" valueType="num">
                                      <p:cBhvr additive="base">
                                        <p:cTn id="17" dur="500" fill="hold"/>
                                        <p:tgtEl>
                                          <p:spTgt spid="8">
                                            <p:graphicEl>
                                              <a:dgm id="{92620AF5-B670-49FF-B312-ACA4496A98FC}"/>
                                            </p:graphic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8">
                                            <p:graphicEl>
                                              <a:dgm id="{92620AF5-B670-49FF-B312-ACA4496A98FC}"/>
                                            </p:graphic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8">
                                            <p:graphicEl>
                                              <a:dgm id="{BF0D2481-C628-4F72-89A3-01F668ECD8A8}"/>
                                            </p:graphicEl>
                                          </p:spTgt>
                                        </p:tgtEl>
                                        <p:attrNameLst>
                                          <p:attrName>style.visibility</p:attrName>
                                        </p:attrNameLst>
                                      </p:cBhvr>
                                      <p:to>
                                        <p:strVal val="visible"/>
                                      </p:to>
                                    </p:set>
                                    <p:anim calcmode="lin" valueType="num">
                                      <p:cBhvr additive="base">
                                        <p:cTn id="22" dur="500" fill="hold"/>
                                        <p:tgtEl>
                                          <p:spTgt spid="8">
                                            <p:graphicEl>
                                              <a:dgm id="{BF0D2481-C628-4F72-89A3-01F668ECD8A8}"/>
                                            </p:graphic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8">
                                            <p:graphicEl>
                                              <a:dgm id="{BF0D2481-C628-4F72-89A3-01F668ECD8A8}"/>
                                            </p:graphic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8">
                                            <p:graphicEl>
                                              <a:dgm id="{74C9561B-526B-49AE-BA93-BD0ABCB20428}"/>
                                            </p:graphicEl>
                                          </p:spTgt>
                                        </p:tgtEl>
                                        <p:attrNameLst>
                                          <p:attrName>style.visibility</p:attrName>
                                        </p:attrNameLst>
                                      </p:cBhvr>
                                      <p:to>
                                        <p:strVal val="visible"/>
                                      </p:to>
                                    </p:set>
                                    <p:anim calcmode="lin" valueType="num">
                                      <p:cBhvr additive="base">
                                        <p:cTn id="27" dur="500" fill="hold"/>
                                        <p:tgtEl>
                                          <p:spTgt spid="8">
                                            <p:graphicEl>
                                              <a:dgm id="{74C9561B-526B-49AE-BA93-BD0ABCB20428}"/>
                                            </p:graphic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8">
                                            <p:graphicEl>
                                              <a:dgm id="{74C9561B-526B-49AE-BA93-BD0ABCB20428}"/>
                                            </p:graphic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grpId="0" nodeType="afterEffect">
                                  <p:stCondLst>
                                    <p:cond delay="0"/>
                                  </p:stCondLst>
                                  <p:childTnLst>
                                    <p:set>
                                      <p:cBhvr>
                                        <p:cTn id="31" dur="1" fill="hold">
                                          <p:stCondLst>
                                            <p:cond delay="0"/>
                                          </p:stCondLst>
                                        </p:cTn>
                                        <p:tgtEl>
                                          <p:spTgt spid="8">
                                            <p:graphicEl>
                                              <a:dgm id="{ED021ED2-9D42-43F6-9B7D-1CE535E7CCD8}"/>
                                            </p:graphicEl>
                                          </p:spTgt>
                                        </p:tgtEl>
                                        <p:attrNameLst>
                                          <p:attrName>style.visibility</p:attrName>
                                        </p:attrNameLst>
                                      </p:cBhvr>
                                      <p:to>
                                        <p:strVal val="visible"/>
                                      </p:to>
                                    </p:set>
                                    <p:anim calcmode="lin" valueType="num">
                                      <p:cBhvr additive="base">
                                        <p:cTn id="32" dur="500" fill="hold"/>
                                        <p:tgtEl>
                                          <p:spTgt spid="8">
                                            <p:graphicEl>
                                              <a:dgm id="{ED021ED2-9D42-43F6-9B7D-1CE535E7CCD8}"/>
                                            </p:graphic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8">
                                            <p:graphicEl>
                                              <a:dgm id="{ED021ED2-9D42-43F6-9B7D-1CE535E7CCD8}"/>
                                            </p:graphicEl>
                                          </p:spTgt>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fill="hold" grpId="0" nodeType="afterEffect">
                                  <p:stCondLst>
                                    <p:cond delay="0"/>
                                  </p:stCondLst>
                                  <p:childTnLst>
                                    <p:set>
                                      <p:cBhvr>
                                        <p:cTn id="36" dur="1" fill="hold">
                                          <p:stCondLst>
                                            <p:cond delay="0"/>
                                          </p:stCondLst>
                                        </p:cTn>
                                        <p:tgtEl>
                                          <p:spTgt spid="8">
                                            <p:graphicEl>
                                              <a:dgm id="{712B1DAD-33DD-4B24-9C71-BB0AE879058A}"/>
                                            </p:graphicEl>
                                          </p:spTgt>
                                        </p:tgtEl>
                                        <p:attrNameLst>
                                          <p:attrName>style.visibility</p:attrName>
                                        </p:attrNameLst>
                                      </p:cBhvr>
                                      <p:to>
                                        <p:strVal val="visible"/>
                                      </p:to>
                                    </p:set>
                                    <p:anim calcmode="lin" valueType="num">
                                      <p:cBhvr additive="base">
                                        <p:cTn id="37" dur="500" fill="hold"/>
                                        <p:tgtEl>
                                          <p:spTgt spid="8">
                                            <p:graphicEl>
                                              <a:dgm id="{712B1DAD-33DD-4B24-9C71-BB0AE879058A}"/>
                                            </p:graphic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8">
                                            <p:graphicEl>
                                              <a:dgm id="{712B1DAD-33DD-4B24-9C71-BB0AE879058A}"/>
                                            </p:graphicEl>
                                          </p:spTgt>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2" fill="hold" grpId="0" nodeType="afterEffect">
                                  <p:stCondLst>
                                    <p:cond delay="0"/>
                                  </p:stCondLst>
                                  <p:childTnLst>
                                    <p:set>
                                      <p:cBhvr>
                                        <p:cTn id="41" dur="1" fill="hold">
                                          <p:stCondLst>
                                            <p:cond delay="0"/>
                                          </p:stCondLst>
                                        </p:cTn>
                                        <p:tgtEl>
                                          <p:spTgt spid="8">
                                            <p:graphicEl>
                                              <a:dgm id="{82626C89-9551-415D-8DE5-778B6B380BBD}"/>
                                            </p:graphicEl>
                                          </p:spTgt>
                                        </p:tgtEl>
                                        <p:attrNameLst>
                                          <p:attrName>style.visibility</p:attrName>
                                        </p:attrNameLst>
                                      </p:cBhvr>
                                      <p:to>
                                        <p:strVal val="visible"/>
                                      </p:to>
                                    </p:set>
                                    <p:anim calcmode="lin" valueType="num">
                                      <p:cBhvr additive="base">
                                        <p:cTn id="42" dur="500" fill="hold"/>
                                        <p:tgtEl>
                                          <p:spTgt spid="8">
                                            <p:graphicEl>
                                              <a:dgm id="{82626C89-9551-415D-8DE5-778B6B380BBD}"/>
                                            </p:graphic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8">
                                            <p:graphicEl>
                                              <a:dgm id="{82626C89-9551-415D-8DE5-778B6B380BBD}"/>
                                            </p:graphicEl>
                                          </p:spTgt>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2" fill="hold" grpId="0" nodeType="afterEffect">
                                  <p:stCondLst>
                                    <p:cond delay="0"/>
                                  </p:stCondLst>
                                  <p:childTnLst>
                                    <p:set>
                                      <p:cBhvr>
                                        <p:cTn id="46" dur="1" fill="hold">
                                          <p:stCondLst>
                                            <p:cond delay="0"/>
                                          </p:stCondLst>
                                        </p:cTn>
                                        <p:tgtEl>
                                          <p:spTgt spid="8">
                                            <p:graphicEl>
                                              <a:dgm id="{14399EA0-6270-4B14-B257-C2D3DEEA6573}"/>
                                            </p:graphicEl>
                                          </p:spTgt>
                                        </p:tgtEl>
                                        <p:attrNameLst>
                                          <p:attrName>style.visibility</p:attrName>
                                        </p:attrNameLst>
                                      </p:cBhvr>
                                      <p:to>
                                        <p:strVal val="visible"/>
                                      </p:to>
                                    </p:set>
                                    <p:anim calcmode="lin" valueType="num">
                                      <p:cBhvr additive="base">
                                        <p:cTn id="47" dur="500" fill="hold"/>
                                        <p:tgtEl>
                                          <p:spTgt spid="8">
                                            <p:graphicEl>
                                              <a:dgm id="{14399EA0-6270-4B14-B257-C2D3DEEA6573}"/>
                                            </p:graphic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8">
                                            <p:graphicEl>
                                              <a:dgm id="{14399EA0-6270-4B14-B257-C2D3DEEA6573}"/>
                                            </p:graphicEl>
                                          </p:spTgt>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2" fill="hold" grpId="0" nodeType="afterEffect">
                                  <p:stCondLst>
                                    <p:cond delay="0"/>
                                  </p:stCondLst>
                                  <p:childTnLst>
                                    <p:set>
                                      <p:cBhvr>
                                        <p:cTn id="51" dur="1" fill="hold">
                                          <p:stCondLst>
                                            <p:cond delay="0"/>
                                          </p:stCondLst>
                                        </p:cTn>
                                        <p:tgtEl>
                                          <p:spTgt spid="8">
                                            <p:graphicEl>
                                              <a:dgm id="{947C2E32-E9F0-45BF-9C0C-70E890F0F58A}"/>
                                            </p:graphicEl>
                                          </p:spTgt>
                                        </p:tgtEl>
                                        <p:attrNameLst>
                                          <p:attrName>style.visibility</p:attrName>
                                        </p:attrNameLst>
                                      </p:cBhvr>
                                      <p:to>
                                        <p:strVal val="visible"/>
                                      </p:to>
                                    </p:set>
                                    <p:anim calcmode="lin" valueType="num">
                                      <p:cBhvr additive="base">
                                        <p:cTn id="52" dur="500" fill="hold"/>
                                        <p:tgtEl>
                                          <p:spTgt spid="8">
                                            <p:graphicEl>
                                              <a:dgm id="{947C2E32-E9F0-45BF-9C0C-70E890F0F58A}"/>
                                            </p:graphicEl>
                                          </p:spTgt>
                                        </p:tgtEl>
                                        <p:attrNameLst>
                                          <p:attrName>ppt_x</p:attrName>
                                        </p:attrNameLst>
                                      </p:cBhvr>
                                      <p:tavLst>
                                        <p:tav tm="0">
                                          <p:val>
                                            <p:strVal val="1+#ppt_w/2"/>
                                          </p:val>
                                        </p:tav>
                                        <p:tav tm="100000">
                                          <p:val>
                                            <p:strVal val="#ppt_x"/>
                                          </p:val>
                                        </p:tav>
                                      </p:tavLst>
                                    </p:anim>
                                    <p:anim calcmode="lin" valueType="num">
                                      <p:cBhvr additive="base">
                                        <p:cTn id="53" dur="500" fill="hold"/>
                                        <p:tgtEl>
                                          <p:spTgt spid="8">
                                            <p:graphicEl>
                                              <a:dgm id="{947C2E32-E9F0-45BF-9C0C-70E890F0F58A}"/>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P spid="11" grpId="0" build="allAtOnce"/>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4A9FC4F4-A10D-4984-87A0-012A80C19D90}"/>
              </a:ext>
            </a:extLst>
          </p:cNvPr>
          <p:cNvGrpSpPr/>
          <p:nvPr/>
        </p:nvGrpSpPr>
        <p:grpSpPr>
          <a:xfrm>
            <a:off x="-500564" y="0"/>
            <a:ext cx="4004483" cy="5903961"/>
            <a:chOff x="-500564" y="0"/>
            <a:chExt cx="4004483" cy="5903961"/>
          </a:xfrm>
        </p:grpSpPr>
        <p:sp>
          <p:nvSpPr>
            <p:cNvPr id="5" name="Rectangle 4">
              <a:extLst>
                <a:ext uri="{FF2B5EF4-FFF2-40B4-BE49-F238E27FC236}">
                  <a16:creationId xmlns:a16="http://schemas.microsoft.com/office/drawing/2014/main" id="{BE426F30-DF6E-420D-81B4-E7443FE98CB1}"/>
                </a:ext>
              </a:extLst>
            </p:cNvPr>
            <p:cNvSpPr/>
            <p:nvPr/>
          </p:nvSpPr>
          <p:spPr>
            <a:xfrm>
              <a:off x="0" y="0"/>
              <a:ext cx="350391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D" sz="1400" b="0" i="0" u="none" strike="noStrike" kern="0" cap="none" spc="0" normalizeH="0" baseline="0" noProof="0">
                <a:ln>
                  <a:noFill/>
                </a:ln>
                <a:solidFill>
                  <a:prstClr val="white"/>
                </a:solidFill>
                <a:effectLst/>
                <a:uLnTx/>
                <a:uFillTx/>
                <a:latin typeface="Arial"/>
                <a:ea typeface="+mn-ea"/>
                <a:cs typeface="+mn-cs"/>
                <a:sym typeface="Arial"/>
              </a:endParaRPr>
            </a:p>
          </p:txBody>
        </p:sp>
        <p:pic>
          <p:nvPicPr>
            <p:cNvPr id="6" name="Picture 5" descr="Chart, radar chart&#10;&#10;Description automatically generated">
              <a:extLst>
                <a:ext uri="{FF2B5EF4-FFF2-40B4-BE49-F238E27FC236}">
                  <a16:creationId xmlns:a16="http://schemas.microsoft.com/office/drawing/2014/main" id="{EB0476D4-EA8C-4769-AB5E-A222A8C04CDE}"/>
                </a:ext>
              </a:extLst>
            </p:cNvPr>
            <p:cNvPicPr>
              <a:picLocks noChangeAspect="1"/>
            </p:cNvPicPr>
            <p:nvPr/>
          </p:nvPicPr>
          <p:blipFill rotWithShape="1">
            <a:blip r:embed="rId3">
              <a:grayscl/>
              <a:extLst>
                <a:ext uri="{BEBA8EAE-BF5A-486C-A8C5-ECC9F3942E4B}">
                  <a14:imgProps xmlns:a14="http://schemas.microsoft.com/office/drawing/2010/main">
                    <a14:imgLayer r:embed="rId4">
                      <a14:imgEffect>
                        <a14:backgroundRemoval t="5911" b="53203" l="45504" r="93945"/>
                      </a14:imgEffect>
                      <a14:imgEffect>
                        <a14:saturation sat="33000"/>
                      </a14:imgEffect>
                      <a14:imgEffect>
                        <a14:brightnessContrast bright="66000" contrast="-4000"/>
                      </a14:imgEffect>
                    </a14:imgLayer>
                  </a14:imgProps>
                </a:ext>
              </a:extLst>
            </a:blip>
            <a:srcRect l="39449" b="40885"/>
            <a:stretch/>
          </p:blipFill>
          <p:spPr>
            <a:xfrm rot="10800000">
              <a:off x="-500564" y="2888531"/>
              <a:ext cx="3088695" cy="3015430"/>
            </a:xfrm>
            <a:prstGeom prst="rect">
              <a:avLst/>
            </a:prstGeom>
            <a:noFill/>
            <a:effectLst>
              <a:reflection stA="0" endPos="52000" dist="50800" dir="5400000" sy="-100000" algn="bl" rotWithShape="0"/>
            </a:effectLst>
          </p:spPr>
        </p:pic>
      </p:grpSp>
      <p:pic>
        <p:nvPicPr>
          <p:cNvPr id="7" name="Picture 6" descr="Chart, radar chart&#10;&#10;Description automatically generated">
            <a:extLst>
              <a:ext uri="{FF2B5EF4-FFF2-40B4-BE49-F238E27FC236}">
                <a16:creationId xmlns:a16="http://schemas.microsoft.com/office/drawing/2014/main" id="{C8F98759-5BE2-46FE-BFC4-102F1D201D0A}"/>
              </a:ext>
            </a:extLst>
          </p:cNvPr>
          <p:cNvPicPr>
            <a:picLocks noChangeAspect="1"/>
          </p:cNvPicPr>
          <p:nvPr/>
        </p:nvPicPr>
        <p:blipFill rotWithShape="1">
          <a:blip r:embed="rId3">
            <a:grayscl/>
            <a:extLst>
              <a:ext uri="{BEBA8EAE-BF5A-486C-A8C5-ECC9F3942E4B}">
                <a14:imgProps xmlns:a14="http://schemas.microsoft.com/office/drawing/2010/main">
                  <a14:imgLayer r:embed="rId4">
                    <a14:imgEffect>
                      <a14:backgroundRemoval t="5911" b="53203" l="45504" r="93945"/>
                    </a14:imgEffect>
                    <a14:imgEffect>
                      <a14:saturation sat="33000"/>
                    </a14:imgEffect>
                    <a14:imgEffect>
                      <a14:brightnessContrast bright="66000" contrast="-4000"/>
                    </a14:imgEffect>
                  </a14:imgLayer>
                </a14:imgProps>
              </a:ext>
            </a:extLst>
          </a:blip>
          <a:srcRect l="39449" b="40885"/>
          <a:stretch/>
        </p:blipFill>
        <p:spPr>
          <a:xfrm rot="1444820">
            <a:off x="6245140" y="-549293"/>
            <a:ext cx="3088695" cy="3015430"/>
          </a:xfrm>
          <a:prstGeom prst="rect">
            <a:avLst/>
          </a:prstGeom>
          <a:noFill/>
          <a:effectLst>
            <a:reflection stA="0" endPos="52000" dist="50800" dir="5400000" sy="-100000" algn="bl" rotWithShape="0"/>
          </a:effectLst>
        </p:spPr>
      </p:pic>
      <p:graphicFrame>
        <p:nvGraphicFramePr>
          <p:cNvPr id="8" name="Diagram 7">
            <a:extLst>
              <a:ext uri="{FF2B5EF4-FFF2-40B4-BE49-F238E27FC236}">
                <a16:creationId xmlns:a16="http://schemas.microsoft.com/office/drawing/2014/main" id="{340C01DC-33CB-4B46-964A-E19A21A7A441}"/>
              </a:ext>
            </a:extLst>
          </p:cNvPr>
          <p:cNvGraphicFramePr/>
          <p:nvPr/>
        </p:nvGraphicFramePr>
        <p:xfrm>
          <a:off x="3503919" y="751507"/>
          <a:ext cx="6096000" cy="4064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1" name="Google Shape;180;p5">
            <a:extLst>
              <a:ext uri="{FF2B5EF4-FFF2-40B4-BE49-F238E27FC236}">
                <a16:creationId xmlns:a16="http://schemas.microsoft.com/office/drawing/2014/main" id="{4BC54503-678C-4373-AED5-080D1B7E8D2B}"/>
              </a:ext>
            </a:extLst>
          </p:cNvPr>
          <p:cNvSpPr txBox="1">
            <a:spLocks/>
          </p:cNvSpPr>
          <p:nvPr/>
        </p:nvSpPr>
        <p:spPr>
          <a:xfrm>
            <a:off x="108021" y="1840038"/>
            <a:ext cx="3088696" cy="57606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F3F3F"/>
              </a:buClr>
              <a:buSzPts val="3600"/>
              <a:buFont typeface="Arial"/>
              <a:buNone/>
              <a:tabLst/>
              <a:defRPr/>
            </a:pPr>
            <a:r>
              <a:rPr kumimoji="0" lang="en-US" sz="2800" b="0" i="0" u="none" strike="noStrike" kern="0" cap="none" spc="0" normalizeH="0" baseline="0" noProof="0" dirty="0" err="1">
                <a:ln>
                  <a:noFill/>
                </a:ln>
                <a:solidFill>
                  <a:prstClr val="white"/>
                </a:solidFill>
                <a:effectLst/>
                <a:uLnTx/>
                <a:uFillTx/>
                <a:latin typeface="Arial"/>
                <a:cs typeface="Arial"/>
                <a:sym typeface="Arial"/>
              </a:rPr>
              <a:t>Apa</a:t>
            </a:r>
            <a:r>
              <a:rPr kumimoji="0" lang="en-US" sz="2800" b="0" i="0" u="none" strike="noStrike" kern="0" cap="none" spc="0" normalizeH="0" baseline="0" noProof="0" dirty="0">
                <a:ln>
                  <a:noFill/>
                </a:ln>
                <a:solidFill>
                  <a:prstClr val="white"/>
                </a:solidFill>
                <a:effectLst/>
                <a:uLnTx/>
                <a:uFillTx/>
                <a:latin typeface="Arial"/>
                <a:cs typeface="Arial"/>
                <a:sym typeface="Arial"/>
              </a:rPr>
              <a:t> </a:t>
            </a:r>
            <a:r>
              <a:rPr kumimoji="0" lang="en-US" sz="2800" b="0" i="0" u="none" strike="noStrike" kern="0" cap="none" spc="0" normalizeH="0" baseline="0" noProof="0" dirty="0" err="1">
                <a:ln>
                  <a:noFill/>
                </a:ln>
                <a:solidFill>
                  <a:prstClr val="white"/>
                </a:solidFill>
                <a:effectLst/>
                <a:uLnTx/>
                <a:uFillTx/>
                <a:latin typeface="Arial"/>
                <a:cs typeface="Arial"/>
                <a:sym typeface="Arial"/>
              </a:rPr>
              <a:t>alasan</a:t>
            </a:r>
            <a:r>
              <a:rPr kumimoji="0" lang="en-US" sz="2800" b="0" i="0" u="none" strike="noStrike" kern="0" cap="none" spc="0" normalizeH="0" baseline="0" noProof="0" dirty="0">
                <a:ln>
                  <a:noFill/>
                </a:ln>
                <a:solidFill>
                  <a:prstClr val="white"/>
                </a:solidFill>
                <a:effectLst/>
                <a:uLnTx/>
                <a:uFillTx/>
                <a:latin typeface="Arial"/>
                <a:cs typeface="Arial"/>
                <a:sym typeface="Arial"/>
              </a:rPr>
              <a:t> </a:t>
            </a:r>
            <a:r>
              <a:rPr kumimoji="0" lang="en-US" sz="2800" b="0" i="0" u="none" strike="noStrike" kern="0" cap="none" spc="0" normalizeH="0" baseline="0" noProof="0" dirty="0" err="1">
                <a:ln>
                  <a:noFill/>
                </a:ln>
                <a:solidFill>
                  <a:prstClr val="white"/>
                </a:solidFill>
                <a:effectLst/>
                <a:uLnTx/>
                <a:uFillTx/>
                <a:latin typeface="Arial"/>
                <a:cs typeface="Arial"/>
                <a:sym typeface="Arial"/>
              </a:rPr>
              <a:t>kamu</a:t>
            </a:r>
            <a:r>
              <a:rPr kumimoji="0" lang="en-US" sz="2800" b="0" i="0" u="none" strike="noStrike" kern="0" cap="none" spc="0" normalizeH="0" baseline="0" noProof="0" dirty="0">
                <a:ln>
                  <a:noFill/>
                </a:ln>
                <a:solidFill>
                  <a:prstClr val="white"/>
                </a:solidFill>
                <a:effectLst/>
                <a:uLnTx/>
                <a:uFillTx/>
                <a:latin typeface="Arial"/>
                <a:cs typeface="Arial"/>
                <a:sym typeface="Arial"/>
              </a:rPr>
              <a:t> </a:t>
            </a:r>
            <a:r>
              <a:rPr kumimoji="0" lang="en-US" sz="2800" b="0" i="0" u="none" strike="noStrike" kern="0" cap="none" spc="0" normalizeH="0" baseline="0" noProof="0" dirty="0" err="1">
                <a:ln>
                  <a:noFill/>
                </a:ln>
                <a:solidFill>
                  <a:prstClr val="white"/>
                </a:solidFill>
                <a:effectLst/>
                <a:uLnTx/>
                <a:uFillTx/>
                <a:latin typeface="Arial"/>
                <a:cs typeface="Arial"/>
                <a:sym typeface="Arial"/>
              </a:rPr>
              <a:t>melamar</a:t>
            </a:r>
            <a:r>
              <a:rPr kumimoji="0" lang="en-US" sz="2800" b="0" i="0" u="none" strike="noStrike" kern="0" cap="none" spc="0" normalizeH="0" baseline="0" noProof="0" dirty="0">
                <a:ln>
                  <a:noFill/>
                </a:ln>
                <a:solidFill>
                  <a:prstClr val="white"/>
                </a:solidFill>
                <a:effectLst/>
                <a:uLnTx/>
                <a:uFillTx/>
                <a:latin typeface="Arial"/>
                <a:cs typeface="Arial"/>
                <a:sym typeface="Arial"/>
              </a:rPr>
              <a:t> pada </a:t>
            </a:r>
            <a:r>
              <a:rPr kumimoji="0" lang="en-US" sz="2800" b="0" i="0" u="none" strike="noStrike" kern="0" cap="none" spc="0" normalizeH="0" baseline="0" noProof="0" dirty="0" err="1">
                <a:ln>
                  <a:noFill/>
                </a:ln>
                <a:solidFill>
                  <a:prstClr val="white"/>
                </a:solidFill>
                <a:effectLst/>
                <a:uLnTx/>
                <a:uFillTx/>
                <a:latin typeface="Arial"/>
                <a:cs typeface="Arial"/>
                <a:sym typeface="Arial"/>
              </a:rPr>
              <a:t>posisi</a:t>
            </a:r>
            <a:r>
              <a:rPr kumimoji="0" lang="en-US" sz="2800" b="0" i="0" u="none" strike="noStrike" kern="0" cap="none" spc="0" normalizeH="0" baseline="0" noProof="0" dirty="0">
                <a:ln>
                  <a:noFill/>
                </a:ln>
                <a:solidFill>
                  <a:prstClr val="white"/>
                </a:solidFill>
                <a:effectLst/>
                <a:uLnTx/>
                <a:uFillTx/>
                <a:latin typeface="Arial"/>
                <a:cs typeface="Arial"/>
                <a:sym typeface="Arial"/>
              </a:rPr>
              <a:t> </a:t>
            </a:r>
            <a:r>
              <a:rPr kumimoji="0" lang="en-US" sz="2800" b="0" i="0" u="none" strike="noStrike" kern="0" cap="none" spc="0" normalizeH="0" baseline="0" noProof="0" dirty="0" err="1">
                <a:ln>
                  <a:noFill/>
                </a:ln>
                <a:solidFill>
                  <a:prstClr val="white"/>
                </a:solidFill>
                <a:effectLst/>
                <a:uLnTx/>
                <a:uFillTx/>
                <a:latin typeface="Arial"/>
                <a:cs typeface="Arial"/>
                <a:sym typeface="Arial"/>
              </a:rPr>
              <a:t>ini</a:t>
            </a:r>
            <a:r>
              <a:rPr kumimoji="0" lang="en-US" sz="2800" b="0" i="0" u="none" strike="noStrike" kern="0" cap="none" spc="0" normalizeH="0" baseline="0" noProof="0" dirty="0">
                <a:ln>
                  <a:noFill/>
                </a:ln>
                <a:solidFill>
                  <a:prstClr val="white"/>
                </a:solidFill>
                <a:effectLst/>
                <a:uLnTx/>
                <a:uFillTx/>
                <a:latin typeface="Arial"/>
                <a:cs typeface="Arial"/>
                <a:sym typeface="Arial"/>
              </a:rPr>
              <a:t> ? Dan </a:t>
            </a:r>
            <a:r>
              <a:rPr kumimoji="0" lang="en-US" sz="2800" b="0" i="0" u="none" strike="noStrike" kern="0" cap="none" spc="0" normalizeH="0" baseline="0" noProof="0" dirty="0" err="1">
                <a:ln>
                  <a:noFill/>
                </a:ln>
                <a:solidFill>
                  <a:prstClr val="white"/>
                </a:solidFill>
                <a:effectLst/>
                <a:uLnTx/>
                <a:uFillTx/>
                <a:latin typeface="Arial"/>
                <a:cs typeface="Arial"/>
                <a:sym typeface="Arial"/>
              </a:rPr>
              <a:t>mengapa</a:t>
            </a:r>
            <a:r>
              <a:rPr kumimoji="0" lang="en-US" sz="2800" b="0" i="0" u="none" strike="noStrike" kern="0" cap="none" spc="0" normalizeH="0" baseline="0" noProof="0" dirty="0">
                <a:ln>
                  <a:noFill/>
                </a:ln>
                <a:solidFill>
                  <a:prstClr val="white"/>
                </a:solidFill>
                <a:effectLst/>
                <a:uLnTx/>
                <a:uFillTx/>
                <a:latin typeface="Arial"/>
                <a:cs typeface="Arial"/>
                <a:sym typeface="Arial"/>
              </a:rPr>
              <a:t> kami </a:t>
            </a:r>
            <a:r>
              <a:rPr kumimoji="0" lang="en-US" sz="2800" b="0" i="0" u="none" strike="noStrike" kern="0" cap="none" spc="0" normalizeH="0" baseline="0" noProof="0" dirty="0" err="1">
                <a:ln>
                  <a:noFill/>
                </a:ln>
                <a:solidFill>
                  <a:prstClr val="white"/>
                </a:solidFill>
                <a:effectLst/>
                <a:uLnTx/>
                <a:uFillTx/>
                <a:latin typeface="Arial"/>
                <a:cs typeface="Arial"/>
                <a:sym typeface="Arial"/>
              </a:rPr>
              <a:t>harus</a:t>
            </a:r>
            <a:r>
              <a:rPr kumimoji="0" lang="en-US" sz="2800" b="0" i="0" u="none" strike="noStrike" kern="0" cap="none" spc="0" normalizeH="0" baseline="0" noProof="0" dirty="0">
                <a:ln>
                  <a:noFill/>
                </a:ln>
                <a:solidFill>
                  <a:prstClr val="white"/>
                </a:solidFill>
                <a:effectLst/>
                <a:uLnTx/>
                <a:uFillTx/>
                <a:latin typeface="Arial"/>
                <a:cs typeface="Arial"/>
                <a:sym typeface="Arial"/>
              </a:rPr>
              <a:t> </a:t>
            </a:r>
            <a:r>
              <a:rPr kumimoji="0" lang="en-US" sz="2800" b="0" i="0" u="none" strike="noStrike" kern="0" cap="none" spc="0" normalizeH="0" baseline="0" noProof="0" dirty="0" err="1">
                <a:ln>
                  <a:noFill/>
                </a:ln>
                <a:solidFill>
                  <a:prstClr val="white"/>
                </a:solidFill>
                <a:effectLst/>
                <a:uLnTx/>
                <a:uFillTx/>
                <a:latin typeface="Arial"/>
                <a:cs typeface="Arial"/>
                <a:sym typeface="Arial"/>
              </a:rPr>
              <a:t>menerima</a:t>
            </a:r>
            <a:r>
              <a:rPr kumimoji="0" lang="en-US" sz="2800" b="0" i="0" u="none" strike="noStrike" kern="0" cap="none" spc="0" normalizeH="0" baseline="0" noProof="0" dirty="0">
                <a:ln>
                  <a:noFill/>
                </a:ln>
                <a:solidFill>
                  <a:prstClr val="white"/>
                </a:solidFill>
                <a:effectLst/>
                <a:uLnTx/>
                <a:uFillTx/>
                <a:latin typeface="Arial"/>
                <a:cs typeface="Arial"/>
                <a:sym typeface="Arial"/>
              </a:rPr>
              <a:t> </a:t>
            </a:r>
            <a:r>
              <a:rPr kumimoji="0" lang="en-US" sz="2800" b="0" i="0" u="none" strike="noStrike" kern="0" cap="none" spc="0" normalizeH="0" baseline="0" noProof="0" dirty="0" err="1">
                <a:ln>
                  <a:noFill/>
                </a:ln>
                <a:solidFill>
                  <a:prstClr val="white"/>
                </a:solidFill>
                <a:effectLst/>
                <a:uLnTx/>
                <a:uFillTx/>
                <a:latin typeface="Arial"/>
                <a:cs typeface="Arial"/>
                <a:sym typeface="Arial"/>
              </a:rPr>
              <a:t>anda</a:t>
            </a:r>
            <a:r>
              <a:rPr kumimoji="0" lang="en-US" sz="2800" b="0" i="0" u="none" strike="noStrike" kern="0" cap="none" spc="0" normalizeH="0" baseline="0" noProof="0" dirty="0">
                <a:ln>
                  <a:noFill/>
                </a:ln>
                <a:solidFill>
                  <a:prstClr val="white"/>
                </a:solidFill>
                <a:effectLst/>
                <a:uLnTx/>
                <a:uFillTx/>
                <a:latin typeface="Arial"/>
                <a:cs typeface="Arial"/>
                <a:sym typeface="Arial"/>
              </a:rPr>
              <a:t> </a:t>
            </a:r>
            <a:r>
              <a:rPr kumimoji="0" lang="en-US" sz="2800" b="0" i="0" u="none" strike="noStrike" kern="0" cap="none" spc="0" normalizeH="0" baseline="0" noProof="0" dirty="0" err="1">
                <a:ln>
                  <a:noFill/>
                </a:ln>
                <a:solidFill>
                  <a:prstClr val="white"/>
                </a:solidFill>
                <a:effectLst/>
                <a:uLnTx/>
                <a:uFillTx/>
                <a:latin typeface="Arial"/>
                <a:cs typeface="Arial"/>
                <a:sym typeface="Arial"/>
              </a:rPr>
              <a:t>disini</a:t>
            </a:r>
            <a:endParaRPr kumimoji="0" lang="en-US" sz="2800" b="0" i="0" u="none" strike="noStrike" kern="0" cap="none" spc="0" normalizeH="0" baseline="0" noProof="0" dirty="0">
              <a:ln>
                <a:noFill/>
              </a:ln>
              <a:solidFill>
                <a:prstClr val="white"/>
              </a:solidFill>
              <a:effectLst/>
              <a:uLnTx/>
              <a:uFillTx/>
              <a:latin typeface="Arial"/>
              <a:cs typeface="Arial"/>
              <a:sym typeface="Arial"/>
            </a:endParaRPr>
          </a:p>
        </p:txBody>
      </p:sp>
    </p:spTree>
    <p:extLst>
      <p:ext uri="{BB962C8B-B14F-4D97-AF65-F5344CB8AC3E}">
        <p14:creationId xmlns:p14="http://schemas.microsoft.com/office/powerpoint/2010/main" val="3891881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8">
                                            <p:graphicEl>
                                              <a:dgm id="{D54CCE1E-DAF5-4139-B402-805F35606A59}"/>
                                            </p:graphicEl>
                                          </p:spTgt>
                                        </p:tgtEl>
                                        <p:attrNameLst>
                                          <p:attrName>style.visibility</p:attrName>
                                        </p:attrNameLst>
                                      </p:cBhvr>
                                      <p:to>
                                        <p:strVal val="visible"/>
                                      </p:to>
                                    </p:set>
                                    <p:anim calcmode="lin" valueType="num">
                                      <p:cBhvr additive="base">
                                        <p:cTn id="12" dur="500" fill="hold"/>
                                        <p:tgtEl>
                                          <p:spTgt spid="8">
                                            <p:graphicEl>
                                              <a:dgm id="{D54CCE1E-DAF5-4139-B402-805F35606A59}"/>
                                            </p:graphic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8">
                                            <p:graphicEl>
                                              <a:dgm id="{D54CCE1E-DAF5-4139-B402-805F35606A59}"/>
                                            </p:graphic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8">
                                            <p:graphicEl>
                                              <a:dgm id="{92620AF5-B670-49FF-B312-ACA4496A98FC}"/>
                                            </p:graphicEl>
                                          </p:spTgt>
                                        </p:tgtEl>
                                        <p:attrNameLst>
                                          <p:attrName>style.visibility</p:attrName>
                                        </p:attrNameLst>
                                      </p:cBhvr>
                                      <p:to>
                                        <p:strVal val="visible"/>
                                      </p:to>
                                    </p:set>
                                    <p:anim calcmode="lin" valueType="num">
                                      <p:cBhvr additive="base">
                                        <p:cTn id="17" dur="500" fill="hold"/>
                                        <p:tgtEl>
                                          <p:spTgt spid="8">
                                            <p:graphicEl>
                                              <a:dgm id="{92620AF5-B670-49FF-B312-ACA4496A98FC}"/>
                                            </p:graphic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8">
                                            <p:graphicEl>
                                              <a:dgm id="{92620AF5-B670-49FF-B312-ACA4496A98FC}"/>
                                            </p:graphic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8">
                                            <p:graphicEl>
                                              <a:dgm id="{BF0D2481-C628-4F72-89A3-01F668ECD8A8}"/>
                                            </p:graphicEl>
                                          </p:spTgt>
                                        </p:tgtEl>
                                        <p:attrNameLst>
                                          <p:attrName>style.visibility</p:attrName>
                                        </p:attrNameLst>
                                      </p:cBhvr>
                                      <p:to>
                                        <p:strVal val="visible"/>
                                      </p:to>
                                    </p:set>
                                    <p:anim calcmode="lin" valueType="num">
                                      <p:cBhvr additive="base">
                                        <p:cTn id="22" dur="500" fill="hold"/>
                                        <p:tgtEl>
                                          <p:spTgt spid="8">
                                            <p:graphicEl>
                                              <a:dgm id="{BF0D2481-C628-4F72-89A3-01F668ECD8A8}"/>
                                            </p:graphic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8">
                                            <p:graphicEl>
                                              <a:dgm id="{BF0D2481-C628-4F72-89A3-01F668ECD8A8}"/>
                                            </p:graphic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8">
                                            <p:graphicEl>
                                              <a:dgm id="{74C9561B-526B-49AE-BA93-BD0ABCB20428}"/>
                                            </p:graphicEl>
                                          </p:spTgt>
                                        </p:tgtEl>
                                        <p:attrNameLst>
                                          <p:attrName>style.visibility</p:attrName>
                                        </p:attrNameLst>
                                      </p:cBhvr>
                                      <p:to>
                                        <p:strVal val="visible"/>
                                      </p:to>
                                    </p:set>
                                    <p:anim calcmode="lin" valueType="num">
                                      <p:cBhvr additive="base">
                                        <p:cTn id="27" dur="500" fill="hold"/>
                                        <p:tgtEl>
                                          <p:spTgt spid="8">
                                            <p:graphicEl>
                                              <a:dgm id="{74C9561B-526B-49AE-BA93-BD0ABCB20428}"/>
                                            </p:graphic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8">
                                            <p:graphicEl>
                                              <a:dgm id="{74C9561B-526B-49AE-BA93-BD0ABCB20428}"/>
                                            </p:graphic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grpId="0" nodeType="afterEffect">
                                  <p:stCondLst>
                                    <p:cond delay="0"/>
                                  </p:stCondLst>
                                  <p:childTnLst>
                                    <p:set>
                                      <p:cBhvr>
                                        <p:cTn id="31" dur="1" fill="hold">
                                          <p:stCondLst>
                                            <p:cond delay="0"/>
                                          </p:stCondLst>
                                        </p:cTn>
                                        <p:tgtEl>
                                          <p:spTgt spid="8">
                                            <p:graphicEl>
                                              <a:dgm id="{ED021ED2-9D42-43F6-9B7D-1CE535E7CCD8}"/>
                                            </p:graphicEl>
                                          </p:spTgt>
                                        </p:tgtEl>
                                        <p:attrNameLst>
                                          <p:attrName>style.visibility</p:attrName>
                                        </p:attrNameLst>
                                      </p:cBhvr>
                                      <p:to>
                                        <p:strVal val="visible"/>
                                      </p:to>
                                    </p:set>
                                    <p:anim calcmode="lin" valueType="num">
                                      <p:cBhvr additive="base">
                                        <p:cTn id="32" dur="500" fill="hold"/>
                                        <p:tgtEl>
                                          <p:spTgt spid="8">
                                            <p:graphicEl>
                                              <a:dgm id="{ED021ED2-9D42-43F6-9B7D-1CE535E7CCD8}"/>
                                            </p:graphic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8">
                                            <p:graphicEl>
                                              <a:dgm id="{ED021ED2-9D42-43F6-9B7D-1CE535E7CCD8}"/>
                                            </p:graphicEl>
                                          </p:spTgt>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fill="hold" grpId="0" nodeType="afterEffect">
                                  <p:stCondLst>
                                    <p:cond delay="0"/>
                                  </p:stCondLst>
                                  <p:childTnLst>
                                    <p:set>
                                      <p:cBhvr>
                                        <p:cTn id="36" dur="1" fill="hold">
                                          <p:stCondLst>
                                            <p:cond delay="0"/>
                                          </p:stCondLst>
                                        </p:cTn>
                                        <p:tgtEl>
                                          <p:spTgt spid="8">
                                            <p:graphicEl>
                                              <a:dgm id="{712B1DAD-33DD-4B24-9C71-BB0AE879058A}"/>
                                            </p:graphicEl>
                                          </p:spTgt>
                                        </p:tgtEl>
                                        <p:attrNameLst>
                                          <p:attrName>style.visibility</p:attrName>
                                        </p:attrNameLst>
                                      </p:cBhvr>
                                      <p:to>
                                        <p:strVal val="visible"/>
                                      </p:to>
                                    </p:set>
                                    <p:anim calcmode="lin" valueType="num">
                                      <p:cBhvr additive="base">
                                        <p:cTn id="37" dur="500" fill="hold"/>
                                        <p:tgtEl>
                                          <p:spTgt spid="8">
                                            <p:graphicEl>
                                              <a:dgm id="{712B1DAD-33DD-4B24-9C71-BB0AE879058A}"/>
                                            </p:graphic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8">
                                            <p:graphicEl>
                                              <a:dgm id="{712B1DAD-33DD-4B24-9C71-BB0AE879058A}"/>
                                            </p:graphicEl>
                                          </p:spTgt>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2" fill="hold" grpId="0" nodeType="afterEffect">
                                  <p:stCondLst>
                                    <p:cond delay="0"/>
                                  </p:stCondLst>
                                  <p:childTnLst>
                                    <p:set>
                                      <p:cBhvr>
                                        <p:cTn id="41" dur="1" fill="hold">
                                          <p:stCondLst>
                                            <p:cond delay="0"/>
                                          </p:stCondLst>
                                        </p:cTn>
                                        <p:tgtEl>
                                          <p:spTgt spid="8">
                                            <p:graphicEl>
                                              <a:dgm id="{82626C89-9551-415D-8DE5-778B6B380BBD}"/>
                                            </p:graphicEl>
                                          </p:spTgt>
                                        </p:tgtEl>
                                        <p:attrNameLst>
                                          <p:attrName>style.visibility</p:attrName>
                                        </p:attrNameLst>
                                      </p:cBhvr>
                                      <p:to>
                                        <p:strVal val="visible"/>
                                      </p:to>
                                    </p:set>
                                    <p:anim calcmode="lin" valueType="num">
                                      <p:cBhvr additive="base">
                                        <p:cTn id="42" dur="500" fill="hold"/>
                                        <p:tgtEl>
                                          <p:spTgt spid="8">
                                            <p:graphicEl>
                                              <a:dgm id="{82626C89-9551-415D-8DE5-778B6B380BBD}"/>
                                            </p:graphic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8">
                                            <p:graphicEl>
                                              <a:dgm id="{82626C89-9551-415D-8DE5-778B6B380BBD}"/>
                                            </p:graphicEl>
                                          </p:spTgt>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2" fill="hold" grpId="0" nodeType="afterEffect">
                                  <p:stCondLst>
                                    <p:cond delay="0"/>
                                  </p:stCondLst>
                                  <p:childTnLst>
                                    <p:set>
                                      <p:cBhvr>
                                        <p:cTn id="46" dur="1" fill="hold">
                                          <p:stCondLst>
                                            <p:cond delay="0"/>
                                          </p:stCondLst>
                                        </p:cTn>
                                        <p:tgtEl>
                                          <p:spTgt spid="8">
                                            <p:graphicEl>
                                              <a:dgm id="{A5C4FE5A-9B65-41C1-B664-16BD534C40F3}"/>
                                            </p:graphicEl>
                                          </p:spTgt>
                                        </p:tgtEl>
                                        <p:attrNameLst>
                                          <p:attrName>style.visibility</p:attrName>
                                        </p:attrNameLst>
                                      </p:cBhvr>
                                      <p:to>
                                        <p:strVal val="visible"/>
                                      </p:to>
                                    </p:set>
                                    <p:anim calcmode="lin" valueType="num">
                                      <p:cBhvr additive="base">
                                        <p:cTn id="47" dur="500" fill="hold"/>
                                        <p:tgtEl>
                                          <p:spTgt spid="8">
                                            <p:graphicEl>
                                              <a:dgm id="{A5C4FE5A-9B65-41C1-B664-16BD534C40F3}"/>
                                            </p:graphic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8">
                                            <p:graphicEl>
                                              <a:dgm id="{A5C4FE5A-9B65-41C1-B664-16BD534C40F3}"/>
                                            </p:graphicEl>
                                          </p:spTgt>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2" fill="hold" grpId="0" nodeType="afterEffect">
                                  <p:stCondLst>
                                    <p:cond delay="0"/>
                                  </p:stCondLst>
                                  <p:childTnLst>
                                    <p:set>
                                      <p:cBhvr>
                                        <p:cTn id="51" dur="1" fill="hold">
                                          <p:stCondLst>
                                            <p:cond delay="0"/>
                                          </p:stCondLst>
                                        </p:cTn>
                                        <p:tgtEl>
                                          <p:spTgt spid="8">
                                            <p:graphicEl>
                                              <a:dgm id="{6D99A029-DBF0-4386-8431-7E72BEE84201}"/>
                                            </p:graphicEl>
                                          </p:spTgt>
                                        </p:tgtEl>
                                        <p:attrNameLst>
                                          <p:attrName>style.visibility</p:attrName>
                                        </p:attrNameLst>
                                      </p:cBhvr>
                                      <p:to>
                                        <p:strVal val="visible"/>
                                      </p:to>
                                    </p:set>
                                    <p:anim calcmode="lin" valueType="num">
                                      <p:cBhvr additive="base">
                                        <p:cTn id="52" dur="500" fill="hold"/>
                                        <p:tgtEl>
                                          <p:spTgt spid="8">
                                            <p:graphicEl>
                                              <a:dgm id="{6D99A029-DBF0-4386-8431-7E72BEE84201}"/>
                                            </p:graphicEl>
                                          </p:spTgt>
                                        </p:tgtEl>
                                        <p:attrNameLst>
                                          <p:attrName>ppt_x</p:attrName>
                                        </p:attrNameLst>
                                      </p:cBhvr>
                                      <p:tavLst>
                                        <p:tav tm="0">
                                          <p:val>
                                            <p:strVal val="1+#ppt_w/2"/>
                                          </p:val>
                                        </p:tav>
                                        <p:tav tm="100000">
                                          <p:val>
                                            <p:strVal val="#ppt_x"/>
                                          </p:val>
                                        </p:tav>
                                      </p:tavLst>
                                    </p:anim>
                                    <p:anim calcmode="lin" valueType="num">
                                      <p:cBhvr additive="base">
                                        <p:cTn id="53" dur="500" fill="hold"/>
                                        <p:tgtEl>
                                          <p:spTgt spid="8">
                                            <p:graphicEl>
                                              <a:dgm id="{6D99A029-DBF0-4386-8431-7E72BEE84201}"/>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P spid="1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4A9FC4F4-A10D-4984-87A0-012A80C19D90}"/>
              </a:ext>
            </a:extLst>
          </p:cNvPr>
          <p:cNvGrpSpPr/>
          <p:nvPr/>
        </p:nvGrpSpPr>
        <p:grpSpPr>
          <a:xfrm>
            <a:off x="-500564" y="0"/>
            <a:ext cx="4004483" cy="5903961"/>
            <a:chOff x="-500564" y="0"/>
            <a:chExt cx="4004483" cy="5903961"/>
          </a:xfrm>
        </p:grpSpPr>
        <p:sp>
          <p:nvSpPr>
            <p:cNvPr id="5" name="Rectangle 4">
              <a:extLst>
                <a:ext uri="{FF2B5EF4-FFF2-40B4-BE49-F238E27FC236}">
                  <a16:creationId xmlns:a16="http://schemas.microsoft.com/office/drawing/2014/main" id="{BE426F30-DF6E-420D-81B4-E7443FE98CB1}"/>
                </a:ext>
              </a:extLst>
            </p:cNvPr>
            <p:cNvSpPr/>
            <p:nvPr/>
          </p:nvSpPr>
          <p:spPr>
            <a:xfrm>
              <a:off x="0" y="0"/>
              <a:ext cx="350391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D" sz="1400" b="0" i="0" u="none" strike="noStrike" kern="0" cap="none" spc="0" normalizeH="0" baseline="0" noProof="0">
                <a:ln>
                  <a:noFill/>
                </a:ln>
                <a:solidFill>
                  <a:prstClr val="white"/>
                </a:solidFill>
                <a:effectLst/>
                <a:uLnTx/>
                <a:uFillTx/>
                <a:latin typeface="Arial"/>
                <a:ea typeface="+mn-ea"/>
                <a:cs typeface="+mn-cs"/>
                <a:sym typeface="Arial"/>
              </a:endParaRPr>
            </a:p>
          </p:txBody>
        </p:sp>
        <p:pic>
          <p:nvPicPr>
            <p:cNvPr id="6" name="Picture 5" descr="Chart, radar chart&#10;&#10;Description automatically generated">
              <a:extLst>
                <a:ext uri="{FF2B5EF4-FFF2-40B4-BE49-F238E27FC236}">
                  <a16:creationId xmlns:a16="http://schemas.microsoft.com/office/drawing/2014/main" id="{EB0476D4-EA8C-4769-AB5E-A222A8C04CDE}"/>
                </a:ext>
              </a:extLst>
            </p:cNvPr>
            <p:cNvPicPr>
              <a:picLocks noChangeAspect="1"/>
            </p:cNvPicPr>
            <p:nvPr/>
          </p:nvPicPr>
          <p:blipFill rotWithShape="1">
            <a:blip r:embed="rId3">
              <a:grayscl/>
              <a:extLst>
                <a:ext uri="{BEBA8EAE-BF5A-486C-A8C5-ECC9F3942E4B}">
                  <a14:imgProps xmlns:a14="http://schemas.microsoft.com/office/drawing/2010/main">
                    <a14:imgLayer r:embed="rId4">
                      <a14:imgEffect>
                        <a14:backgroundRemoval t="5911" b="53203" l="45504" r="93945"/>
                      </a14:imgEffect>
                      <a14:imgEffect>
                        <a14:saturation sat="33000"/>
                      </a14:imgEffect>
                      <a14:imgEffect>
                        <a14:brightnessContrast bright="66000" contrast="-4000"/>
                      </a14:imgEffect>
                    </a14:imgLayer>
                  </a14:imgProps>
                </a:ext>
              </a:extLst>
            </a:blip>
            <a:srcRect l="39449" b="40885"/>
            <a:stretch/>
          </p:blipFill>
          <p:spPr>
            <a:xfrm rot="10800000">
              <a:off x="-500564" y="2888531"/>
              <a:ext cx="3088695" cy="3015430"/>
            </a:xfrm>
            <a:prstGeom prst="rect">
              <a:avLst/>
            </a:prstGeom>
            <a:noFill/>
            <a:effectLst>
              <a:reflection stA="0" endPos="52000" dist="50800" dir="5400000" sy="-100000" algn="bl" rotWithShape="0"/>
            </a:effectLst>
          </p:spPr>
        </p:pic>
      </p:grpSp>
      <p:pic>
        <p:nvPicPr>
          <p:cNvPr id="7" name="Picture 6" descr="Chart, radar chart&#10;&#10;Description automatically generated">
            <a:extLst>
              <a:ext uri="{FF2B5EF4-FFF2-40B4-BE49-F238E27FC236}">
                <a16:creationId xmlns:a16="http://schemas.microsoft.com/office/drawing/2014/main" id="{C8F98759-5BE2-46FE-BFC4-102F1D201D0A}"/>
              </a:ext>
            </a:extLst>
          </p:cNvPr>
          <p:cNvPicPr>
            <a:picLocks noChangeAspect="1"/>
          </p:cNvPicPr>
          <p:nvPr/>
        </p:nvPicPr>
        <p:blipFill rotWithShape="1">
          <a:blip r:embed="rId3">
            <a:grayscl/>
            <a:extLst>
              <a:ext uri="{BEBA8EAE-BF5A-486C-A8C5-ECC9F3942E4B}">
                <a14:imgProps xmlns:a14="http://schemas.microsoft.com/office/drawing/2010/main">
                  <a14:imgLayer r:embed="rId4">
                    <a14:imgEffect>
                      <a14:backgroundRemoval t="5911" b="53203" l="45504" r="93945"/>
                    </a14:imgEffect>
                    <a14:imgEffect>
                      <a14:saturation sat="33000"/>
                    </a14:imgEffect>
                    <a14:imgEffect>
                      <a14:brightnessContrast bright="66000" contrast="-4000"/>
                    </a14:imgEffect>
                  </a14:imgLayer>
                </a14:imgProps>
              </a:ext>
            </a:extLst>
          </a:blip>
          <a:srcRect l="39449" b="40885"/>
          <a:stretch/>
        </p:blipFill>
        <p:spPr>
          <a:xfrm rot="1444820">
            <a:off x="6245140" y="-549293"/>
            <a:ext cx="3088695" cy="3015430"/>
          </a:xfrm>
          <a:prstGeom prst="rect">
            <a:avLst/>
          </a:prstGeom>
          <a:noFill/>
          <a:effectLst>
            <a:reflection stA="0" endPos="52000" dist="50800" dir="5400000" sy="-100000" algn="bl" rotWithShape="0"/>
          </a:effectLst>
        </p:spPr>
      </p:pic>
      <p:graphicFrame>
        <p:nvGraphicFramePr>
          <p:cNvPr id="8" name="Diagram 7">
            <a:extLst>
              <a:ext uri="{FF2B5EF4-FFF2-40B4-BE49-F238E27FC236}">
                <a16:creationId xmlns:a16="http://schemas.microsoft.com/office/drawing/2014/main" id="{340C01DC-33CB-4B46-964A-E19A21A7A441}"/>
              </a:ext>
            </a:extLst>
          </p:cNvPr>
          <p:cNvGraphicFramePr/>
          <p:nvPr/>
        </p:nvGraphicFramePr>
        <p:xfrm>
          <a:off x="3503919" y="751507"/>
          <a:ext cx="6096000" cy="4064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1" name="Google Shape;180;p5">
            <a:extLst>
              <a:ext uri="{FF2B5EF4-FFF2-40B4-BE49-F238E27FC236}">
                <a16:creationId xmlns:a16="http://schemas.microsoft.com/office/drawing/2014/main" id="{4BC54503-678C-4373-AED5-080D1B7E8D2B}"/>
              </a:ext>
            </a:extLst>
          </p:cNvPr>
          <p:cNvSpPr txBox="1">
            <a:spLocks/>
          </p:cNvSpPr>
          <p:nvPr/>
        </p:nvSpPr>
        <p:spPr>
          <a:xfrm>
            <a:off x="108021" y="1840038"/>
            <a:ext cx="3088696" cy="57606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F3F3F"/>
              </a:buClr>
              <a:buSzPts val="3600"/>
              <a:buFont typeface="Arial"/>
              <a:buNone/>
              <a:tabLst/>
              <a:defRPr/>
            </a:pPr>
            <a:r>
              <a:rPr kumimoji="0" lang="fi-FI" sz="3600" b="0" i="0" u="none" strike="noStrike" kern="0" cap="none" spc="0" normalizeH="0" baseline="0" noProof="0" dirty="0">
                <a:ln>
                  <a:noFill/>
                </a:ln>
                <a:solidFill>
                  <a:prstClr val="white"/>
                </a:solidFill>
                <a:effectLst/>
                <a:uLnTx/>
                <a:uFillTx/>
                <a:latin typeface="Arial"/>
                <a:cs typeface="Arial"/>
                <a:sym typeface="Arial"/>
              </a:rPr>
              <a:t>Kontribusi apa yang bisa kamu kasih buat perusahaan?</a:t>
            </a:r>
            <a:endParaRPr kumimoji="0" lang="en-US" sz="3600" b="0" i="0" u="none" strike="noStrike" kern="0" cap="none" spc="0" normalizeH="0" baseline="0" noProof="0" dirty="0">
              <a:ln>
                <a:noFill/>
              </a:ln>
              <a:solidFill>
                <a:prstClr val="white"/>
              </a:solidFill>
              <a:effectLst/>
              <a:uLnTx/>
              <a:uFillTx/>
              <a:latin typeface="Arial"/>
              <a:cs typeface="Arial"/>
              <a:sym typeface="Arial"/>
            </a:endParaRPr>
          </a:p>
        </p:txBody>
      </p:sp>
    </p:spTree>
    <p:extLst>
      <p:ext uri="{BB962C8B-B14F-4D97-AF65-F5344CB8AC3E}">
        <p14:creationId xmlns:p14="http://schemas.microsoft.com/office/powerpoint/2010/main" val="3622260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8">
                                            <p:graphicEl>
                                              <a:dgm id="{D54CCE1E-DAF5-4139-B402-805F35606A59}"/>
                                            </p:graphicEl>
                                          </p:spTgt>
                                        </p:tgtEl>
                                        <p:attrNameLst>
                                          <p:attrName>style.visibility</p:attrName>
                                        </p:attrNameLst>
                                      </p:cBhvr>
                                      <p:to>
                                        <p:strVal val="visible"/>
                                      </p:to>
                                    </p:set>
                                    <p:anim calcmode="lin" valueType="num">
                                      <p:cBhvr additive="base">
                                        <p:cTn id="12" dur="500" fill="hold"/>
                                        <p:tgtEl>
                                          <p:spTgt spid="8">
                                            <p:graphicEl>
                                              <a:dgm id="{D54CCE1E-DAF5-4139-B402-805F35606A59}"/>
                                            </p:graphic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8">
                                            <p:graphicEl>
                                              <a:dgm id="{D54CCE1E-DAF5-4139-B402-805F35606A59}"/>
                                            </p:graphic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8">
                                            <p:graphicEl>
                                              <a:dgm id="{92620AF5-B670-49FF-B312-ACA4496A98FC}"/>
                                            </p:graphicEl>
                                          </p:spTgt>
                                        </p:tgtEl>
                                        <p:attrNameLst>
                                          <p:attrName>style.visibility</p:attrName>
                                        </p:attrNameLst>
                                      </p:cBhvr>
                                      <p:to>
                                        <p:strVal val="visible"/>
                                      </p:to>
                                    </p:set>
                                    <p:anim calcmode="lin" valueType="num">
                                      <p:cBhvr additive="base">
                                        <p:cTn id="17" dur="500" fill="hold"/>
                                        <p:tgtEl>
                                          <p:spTgt spid="8">
                                            <p:graphicEl>
                                              <a:dgm id="{92620AF5-B670-49FF-B312-ACA4496A98FC}"/>
                                            </p:graphic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8">
                                            <p:graphicEl>
                                              <a:dgm id="{92620AF5-B670-49FF-B312-ACA4496A98FC}"/>
                                            </p:graphic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8">
                                            <p:graphicEl>
                                              <a:dgm id="{BF0D2481-C628-4F72-89A3-01F668ECD8A8}"/>
                                            </p:graphicEl>
                                          </p:spTgt>
                                        </p:tgtEl>
                                        <p:attrNameLst>
                                          <p:attrName>style.visibility</p:attrName>
                                        </p:attrNameLst>
                                      </p:cBhvr>
                                      <p:to>
                                        <p:strVal val="visible"/>
                                      </p:to>
                                    </p:set>
                                    <p:anim calcmode="lin" valueType="num">
                                      <p:cBhvr additive="base">
                                        <p:cTn id="22" dur="500" fill="hold"/>
                                        <p:tgtEl>
                                          <p:spTgt spid="8">
                                            <p:graphicEl>
                                              <a:dgm id="{BF0D2481-C628-4F72-89A3-01F668ECD8A8}"/>
                                            </p:graphic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8">
                                            <p:graphicEl>
                                              <a:dgm id="{BF0D2481-C628-4F72-89A3-01F668ECD8A8}"/>
                                            </p:graphic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8">
                                            <p:graphicEl>
                                              <a:dgm id="{74C9561B-526B-49AE-BA93-BD0ABCB20428}"/>
                                            </p:graphicEl>
                                          </p:spTgt>
                                        </p:tgtEl>
                                        <p:attrNameLst>
                                          <p:attrName>style.visibility</p:attrName>
                                        </p:attrNameLst>
                                      </p:cBhvr>
                                      <p:to>
                                        <p:strVal val="visible"/>
                                      </p:to>
                                    </p:set>
                                    <p:anim calcmode="lin" valueType="num">
                                      <p:cBhvr additive="base">
                                        <p:cTn id="27" dur="500" fill="hold"/>
                                        <p:tgtEl>
                                          <p:spTgt spid="8">
                                            <p:graphicEl>
                                              <a:dgm id="{74C9561B-526B-49AE-BA93-BD0ABCB20428}"/>
                                            </p:graphic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8">
                                            <p:graphicEl>
                                              <a:dgm id="{74C9561B-526B-49AE-BA93-BD0ABCB20428}"/>
                                            </p:graphic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grpId="0" nodeType="afterEffect">
                                  <p:stCondLst>
                                    <p:cond delay="0"/>
                                  </p:stCondLst>
                                  <p:childTnLst>
                                    <p:set>
                                      <p:cBhvr>
                                        <p:cTn id="31" dur="1" fill="hold">
                                          <p:stCondLst>
                                            <p:cond delay="0"/>
                                          </p:stCondLst>
                                        </p:cTn>
                                        <p:tgtEl>
                                          <p:spTgt spid="8">
                                            <p:graphicEl>
                                              <a:dgm id="{ED021ED2-9D42-43F6-9B7D-1CE535E7CCD8}"/>
                                            </p:graphicEl>
                                          </p:spTgt>
                                        </p:tgtEl>
                                        <p:attrNameLst>
                                          <p:attrName>style.visibility</p:attrName>
                                        </p:attrNameLst>
                                      </p:cBhvr>
                                      <p:to>
                                        <p:strVal val="visible"/>
                                      </p:to>
                                    </p:set>
                                    <p:anim calcmode="lin" valueType="num">
                                      <p:cBhvr additive="base">
                                        <p:cTn id="32" dur="500" fill="hold"/>
                                        <p:tgtEl>
                                          <p:spTgt spid="8">
                                            <p:graphicEl>
                                              <a:dgm id="{ED021ED2-9D42-43F6-9B7D-1CE535E7CCD8}"/>
                                            </p:graphic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8">
                                            <p:graphicEl>
                                              <a:dgm id="{ED021ED2-9D42-43F6-9B7D-1CE535E7CCD8}"/>
                                            </p:graphicEl>
                                          </p:spTgt>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fill="hold" grpId="0" nodeType="afterEffect">
                                  <p:stCondLst>
                                    <p:cond delay="0"/>
                                  </p:stCondLst>
                                  <p:childTnLst>
                                    <p:set>
                                      <p:cBhvr>
                                        <p:cTn id="36" dur="1" fill="hold">
                                          <p:stCondLst>
                                            <p:cond delay="0"/>
                                          </p:stCondLst>
                                        </p:cTn>
                                        <p:tgtEl>
                                          <p:spTgt spid="8">
                                            <p:graphicEl>
                                              <a:dgm id="{712B1DAD-33DD-4B24-9C71-BB0AE879058A}"/>
                                            </p:graphicEl>
                                          </p:spTgt>
                                        </p:tgtEl>
                                        <p:attrNameLst>
                                          <p:attrName>style.visibility</p:attrName>
                                        </p:attrNameLst>
                                      </p:cBhvr>
                                      <p:to>
                                        <p:strVal val="visible"/>
                                      </p:to>
                                    </p:set>
                                    <p:anim calcmode="lin" valueType="num">
                                      <p:cBhvr additive="base">
                                        <p:cTn id="37" dur="500" fill="hold"/>
                                        <p:tgtEl>
                                          <p:spTgt spid="8">
                                            <p:graphicEl>
                                              <a:dgm id="{712B1DAD-33DD-4B24-9C71-BB0AE879058A}"/>
                                            </p:graphic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8">
                                            <p:graphicEl>
                                              <a:dgm id="{712B1DAD-33DD-4B24-9C71-BB0AE879058A}"/>
                                            </p:graphicEl>
                                          </p:spTgt>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2" fill="hold" grpId="0" nodeType="afterEffect">
                                  <p:stCondLst>
                                    <p:cond delay="0"/>
                                  </p:stCondLst>
                                  <p:childTnLst>
                                    <p:set>
                                      <p:cBhvr>
                                        <p:cTn id="41" dur="1" fill="hold">
                                          <p:stCondLst>
                                            <p:cond delay="0"/>
                                          </p:stCondLst>
                                        </p:cTn>
                                        <p:tgtEl>
                                          <p:spTgt spid="8">
                                            <p:graphicEl>
                                              <a:dgm id="{82626C89-9551-415D-8DE5-778B6B380BBD}"/>
                                            </p:graphicEl>
                                          </p:spTgt>
                                        </p:tgtEl>
                                        <p:attrNameLst>
                                          <p:attrName>style.visibility</p:attrName>
                                        </p:attrNameLst>
                                      </p:cBhvr>
                                      <p:to>
                                        <p:strVal val="visible"/>
                                      </p:to>
                                    </p:set>
                                    <p:anim calcmode="lin" valueType="num">
                                      <p:cBhvr additive="base">
                                        <p:cTn id="42" dur="500" fill="hold"/>
                                        <p:tgtEl>
                                          <p:spTgt spid="8">
                                            <p:graphicEl>
                                              <a:dgm id="{82626C89-9551-415D-8DE5-778B6B380BBD}"/>
                                            </p:graphic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8">
                                            <p:graphicEl>
                                              <a:dgm id="{82626C89-9551-415D-8DE5-778B6B380BBD}"/>
                                            </p:graphicEl>
                                          </p:spTgt>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2" fill="hold" grpId="0" nodeType="afterEffect">
                                  <p:stCondLst>
                                    <p:cond delay="0"/>
                                  </p:stCondLst>
                                  <p:childTnLst>
                                    <p:set>
                                      <p:cBhvr>
                                        <p:cTn id="46" dur="1" fill="hold">
                                          <p:stCondLst>
                                            <p:cond delay="0"/>
                                          </p:stCondLst>
                                        </p:cTn>
                                        <p:tgtEl>
                                          <p:spTgt spid="8">
                                            <p:graphicEl>
                                              <a:dgm id="{A5C4FE5A-9B65-41C1-B664-16BD534C40F3}"/>
                                            </p:graphicEl>
                                          </p:spTgt>
                                        </p:tgtEl>
                                        <p:attrNameLst>
                                          <p:attrName>style.visibility</p:attrName>
                                        </p:attrNameLst>
                                      </p:cBhvr>
                                      <p:to>
                                        <p:strVal val="visible"/>
                                      </p:to>
                                    </p:set>
                                    <p:anim calcmode="lin" valueType="num">
                                      <p:cBhvr additive="base">
                                        <p:cTn id="47" dur="500" fill="hold"/>
                                        <p:tgtEl>
                                          <p:spTgt spid="8">
                                            <p:graphicEl>
                                              <a:dgm id="{A5C4FE5A-9B65-41C1-B664-16BD534C40F3}"/>
                                            </p:graphic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8">
                                            <p:graphicEl>
                                              <a:dgm id="{A5C4FE5A-9B65-41C1-B664-16BD534C40F3}"/>
                                            </p:graphicEl>
                                          </p:spTgt>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2" fill="hold" grpId="0" nodeType="afterEffect">
                                  <p:stCondLst>
                                    <p:cond delay="0"/>
                                  </p:stCondLst>
                                  <p:childTnLst>
                                    <p:set>
                                      <p:cBhvr>
                                        <p:cTn id="51" dur="1" fill="hold">
                                          <p:stCondLst>
                                            <p:cond delay="0"/>
                                          </p:stCondLst>
                                        </p:cTn>
                                        <p:tgtEl>
                                          <p:spTgt spid="8">
                                            <p:graphicEl>
                                              <a:dgm id="{6D99A029-DBF0-4386-8431-7E72BEE84201}"/>
                                            </p:graphicEl>
                                          </p:spTgt>
                                        </p:tgtEl>
                                        <p:attrNameLst>
                                          <p:attrName>style.visibility</p:attrName>
                                        </p:attrNameLst>
                                      </p:cBhvr>
                                      <p:to>
                                        <p:strVal val="visible"/>
                                      </p:to>
                                    </p:set>
                                    <p:anim calcmode="lin" valueType="num">
                                      <p:cBhvr additive="base">
                                        <p:cTn id="52" dur="500" fill="hold"/>
                                        <p:tgtEl>
                                          <p:spTgt spid="8">
                                            <p:graphicEl>
                                              <a:dgm id="{6D99A029-DBF0-4386-8431-7E72BEE84201}"/>
                                            </p:graphicEl>
                                          </p:spTgt>
                                        </p:tgtEl>
                                        <p:attrNameLst>
                                          <p:attrName>ppt_x</p:attrName>
                                        </p:attrNameLst>
                                      </p:cBhvr>
                                      <p:tavLst>
                                        <p:tav tm="0">
                                          <p:val>
                                            <p:strVal val="1+#ppt_w/2"/>
                                          </p:val>
                                        </p:tav>
                                        <p:tav tm="100000">
                                          <p:val>
                                            <p:strVal val="#ppt_x"/>
                                          </p:val>
                                        </p:tav>
                                      </p:tavLst>
                                    </p:anim>
                                    <p:anim calcmode="lin" valueType="num">
                                      <p:cBhvr additive="base">
                                        <p:cTn id="53" dur="500" fill="hold"/>
                                        <p:tgtEl>
                                          <p:spTgt spid="8">
                                            <p:graphicEl>
                                              <a:dgm id="{6D99A029-DBF0-4386-8431-7E72BEE84201}"/>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P spid="1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4A9FC4F4-A10D-4984-87A0-012A80C19D90}"/>
              </a:ext>
            </a:extLst>
          </p:cNvPr>
          <p:cNvGrpSpPr/>
          <p:nvPr/>
        </p:nvGrpSpPr>
        <p:grpSpPr>
          <a:xfrm>
            <a:off x="-500564" y="0"/>
            <a:ext cx="4004483" cy="5903961"/>
            <a:chOff x="-500564" y="0"/>
            <a:chExt cx="4004483" cy="5903961"/>
          </a:xfrm>
        </p:grpSpPr>
        <p:sp>
          <p:nvSpPr>
            <p:cNvPr id="5" name="Rectangle 4">
              <a:extLst>
                <a:ext uri="{FF2B5EF4-FFF2-40B4-BE49-F238E27FC236}">
                  <a16:creationId xmlns:a16="http://schemas.microsoft.com/office/drawing/2014/main" id="{BE426F30-DF6E-420D-81B4-E7443FE98CB1}"/>
                </a:ext>
              </a:extLst>
            </p:cNvPr>
            <p:cNvSpPr/>
            <p:nvPr/>
          </p:nvSpPr>
          <p:spPr>
            <a:xfrm>
              <a:off x="0" y="0"/>
              <a:ext cx="350391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D" sz="1400" b="0" i="0" u="none" strike="noStrike" kern="0" cap="none" spc="0" normalizeH="0" baseline="0" noProof="0">
                <a:ln>
                  <a:noFill/>
                </a:ln>
                <a:solidFill>
                  <a:prstClr val="white"/>
                </a:solidFill>
                <a:effectLst/>
                <a:uLnTx/>
                <a:uFillTx/>
                <a:latin typeface="Arial"/>
                <a:ea typeface="+mn-ea"/>
                <a:cs typeface="+mn-cs"/>
                <a:sym typeface="Arial"/>
              </a:endParaRPr>
            </a:p>
          </p:txBody>
        </p:sp>
        <p:pic>
          <p:nvPicPr>
            <p:cNvPr id="6" name="Picture 5" descr="Chart, radar chart&#10;&#10;Description automatically generated">
              <a:extLst>
                <a:ext uri="{FF2B5EF4-FFF2-40B4-BE49-F238E27FC236}">
                  <a16:creationId xmlns:a16="http://schemas.microsoft.com/office/drawing/2014/main" id="{EB0476D4-EA8C-4769-AB5E-A222A8C04CDE}"/>
                </a:ext>
              </a:extLst>
            </p:cNvPr>
            <p:cNvPicPr>
              <a:picLocks noChangeAspect="1"/>
            </p:cNvPicPr>
            <p:nvPr/>
          </p:nvPicPr>
          <p:blipFill rotWithShape="1">
            <a:blip r:embed="rId3">
              <a:grayscl/>
              <a:extLst>
                <a:ext uri="{BEBA8EAE-BF5A-486C-A8C5-ECC9F3942E4B}">
                  <a14:imgProps xmlns:a14="http://schemas.microsoft.com/office/drawing/2010/main">
                    <a14:imgLayer r:embed="rId4">
                      <a14:imgEffect>
                        <a14:backgroundRemoval t="5911" b="53203" l="45504" r="93945"/>
                      </a14:imgEffect>
                      <a14:imgEffect>
                        <a14:saturation sat="33000"/>
                      </a14:imgEffect>
                      <a14:imgEffect>
                        <a14:brightnessContrast bright="66000" contrast="-4000"/>
                      </a14:imgEffect>
                    </a14:imgLayer>
                  </a14:imgProps>
                </a:ext>
              </a:extLst>
            </a:blip>
            <a:srcRect l="39449" b="40885"/>
            <a:stretch/>
          </p:blipFill>
          <p:spPr>
            <a:xfrm rot="10800000">
              <a:off x="-500564" y="2888531"/>
              <a:ext cx="3088695" cy="3015430"/>
            </a:xfrm>
            <a:prstGeom prst="rect">
              <a:avLst/>
            </a:prstGeom>
            <a:noFill/>
            <a:effectLst>
              <a:reflection stA="0" endPos="52000" dist="50800" dir="5400000" sy="-100000" algn="bl" rotWithShape="0"/>
            </a:effectLst>
          </p:spPr>
        </p:pic>
      </p:grpSp>
      <p:pic>
        <p:nvPicPr>
          <p:cNvPr id="7" name="Picture 6" descr="Chart, radar chart&#10;&#10;Description automatically generated">
            <a:extLst>
              <a:ext uri="{FF2B5EF4-FFF2-40B4-BE49-F238E27FC236}">
                <a16:creationId xmlns:a16="http://schemas.microsoft.com/office/drawing/2014/main" id="{C8F98759-5BE2-46FE-BFC4-102F1D201D0A}"/>
              </a:ext>
            </a:extLst>
          </p:cNvPr>
          <p:cNvPicPr>
            <a:picLocks noChangeAspect="1"/>
          </p:cNvPicPr>
          <p:nvPr/>
        </p:nvPicPr>
        <p:blipFill rotWithShape="1">
          <a:blip r:embed="rId3">
            <a:grayscl/>
            <a:extLst>
              <a:ext uri="{BEBA8EAE-BF5A-486C-A8C5-ECC9F3942E4B}">
                <a14:imgProps xmlns:a14="http://schemas.microsoft.com/office/drawing/2010/main">
                  <a14:imgLayer r:embed="rId4">
                    <a14:imgEffect>
                      <a14:backgroundRemoval t="5911" b="53203" l="45504" r="93945"/>
                    </a14:imgEffect>
                    <a14:imgEffect>
                      <a14:saturation sat="33000"/>
                    </a14:imgEffect>
                    <a14:imgEffect>
                      <a14:brightnessContrast bright="66000" contrast="-4000"/>
                    </a14:imgEffect>
                  </a14:imgLayer>
                </a14:imgProps>
              </a:ext>
            </a:extLst>
          </a:blip>
          <a:srcRect l="39449" b="40885"/>
          <a:stretch/>
        </p:blipFill>
        <p:spPr>
          <a:xfrm rot="1444820">
            <a:off x="6245140" y="-549293"/>
            <a:ext cx="3088695" cy="3015430"/>
          </a:xfrm>
          <a:prstGeom prst="rect">
            <a:avLst/>
          </a:prstGeom>
          <a:noFill/>
          <a:effectLst>
            <a:reflection stA="0" endPos="52000" dist="50800" dir="5400000" sy="-100000" algn="bl" rotWithShape="0"/>
          </a:effectLst>
        </p:spPr>
      </p:pic>
      <p:graphicFrame>
        <p:nvGraphicFramePr>
          <p:cNvPr id="8" name="Diagram 7">
            <a:extLst>
              <a:ext uri="{FF2B5EF4-FFF2-40B4-BE49-F238E27FC236}">
                <a16:creationId xmlns:a16="http://schemas.microsoft.com/office/drawing/2014/main" id="{340C01DC-33CB-4B46-964A-E19A21A7A441}"/>
              </a:ext>
            </a:extLst>
          </p:cNvPr>
          <p:cNvGraphicFramePr/>
          <p:nvPr>
            <p:extLst>
              <p:ext uri="{D42A27DB-BD31-4B8C-83A1-F6EECF244321}">
                <p14:modId xmlns:p14="http://schemas.microsoft.com/office/powerpoint/2010/main" val="73758958"/>
              </p:ext>
            </p:extLst>
          </p:nvPr>
        </p:nvGraphicFramePr>
        <p:xfrm>
          <a:off x="3503919" y="751507"/>
          <a:ext cx="6096000" cy="4064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1" name="Google Shape;180;p5">
            <a:extLst>
              <a:ext uri="{FF2B5EF4-FFF2-40B4-BE49-F238E27FC236}">
                <a16:creationId xmlns:a16="http://schemas.microsoft.com/office/drawing/2014/main" id="{4BC54503-678C-4373-AED5-080D1B7E8D2B}"/>
              </a:ext>
            </a:extLst>
          </p:cNvPr>
          <p:cNvSpPr txBox="1">
            <a:spLocks/>
          </p:cNvSpPr>
          <p:nvPr/>
        </p:nvSpPr>
        <p:spPr>
          <a:xfrm>
            <a:off x="108021" y="1840038"/>
            <a:ext cx="3088696" cy="57606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F3F3F"/>
              </a:buClr>
              <a:buSzPts val="3600"/>
              <a:buFont typeface="Arial"/>
              <a:buNone/>
              <a:tabLst/>
              <a:defRPr/>
            </a:pPr>
            <a:r>
              <a:rPr kumimoji="0" lang="en-US" sz="3600" b="0" i="0" u="none" strike="noStrike" kern="0" cap="none" spc="0" normalizeH="0" baseline="0" noProof="0" dirty="0" err="1">
                <a:ln>
                  <a:noFill/>
                </a:ln>
                <a:solidFill>
                  <a:prstClr val="white"/>
                </a:solidFill>
                <a:effectLst/>
                <a:uLnTx/>
                <a:uFillTx/>
                <a:latin typeface="Arial"/>
                <a:cs typeface="Arial"/>
                <a:sym typeface="Arial"/>
              </a:rPr>
              <a:t>Kenapa</a:t>
            </a:r>
            <a:r>
              <a:rPr kumimoji="0" lang="en-US" sz="3600" b="0" i="0" u="none" strike="noStrike" kern="0" cap="none" spc="0" normalizeH="0" baseline="0" noProof="0" dirty="0">
                <a:ln>
                  <a:noFill/>
                </a:ln>
                <a:solidFill>
                  <a:prstClr val="white"/>
                </a:solidFill>
                <a:effectLst/>
                <a:uLnTx/>
                <a:uFillTx/>
                <a:latin typeface="Arial"/>
                <a:cs typeface="Arial"/>
                <a:sym typeface="Arial"/>
              </a:rPr>
              <a:t> </a:t>
            </a:r>
            <a:r>
              <a:rPr kumimoji="0" lang="en-US" sz="3600" b="0" i="0" u="none" strike="noStrike" kern="0" cap="none" spc="0" normalizeH="0" baseline="0" noProof="0" dirty="0" err="1">
                <a:ln>
                  <a:noFill/>
                </a:ln>
                <a:solidFill>
                  <a:prstClr val="white"/>
                </a:solidFill>
                <a:effectLst/>
                <a:uLnTx/>
                <a:uFillTx/>
                <a:latin typeface="Arial"/>
                <a:cs typeface="Arial"/>
                <a:sym typeface="Arial"/>
              </a:rPr>
              <a:t>kamu</a:t>
            </a:r>
            <a:r>
              <a:rPr kumimoji="0" lang="en-US" sz="3600" b="0" i="0" u="none" strike="noStrike" kern="0" cap="none" spc="0" normalizeH="0" baseline="0" noProof="0" dirty="0">
                <a:ln>
                  <a:noFill/>
                </a:ln>
                <a:solidFill>
                  <a:prstClr val="white"/>
                </a:solidFill>
                <a:effectLst/>
                <a:uLnTx/>
                <a:uFillTx/>
                <a:latin typeface="Arial"/>
                <a:cs typeface="Arial"/>
                <a:sym typeface="Arial"/>
              </a:rPr>
              <a:t> resign </a:t>
            </a:r>
            <a:r>
              <a:rPr kumimoji="0" lang="en-US" sz="3600" b="0" i="0" u="none" strike="noStrike" kern="0" cap="none" spc="0" normalizeH="0" baseline="0" noProof="0" dirty="0" err="1">
                <a:ln>
                  <a:noFill/>
                </a:ln>
                <a:solidFill>
                  <a:prstClr val="white"/>
                </a:solidFill>
                <a:effectLst/>
                <a:uLnTx/>
                <a:uFillTx/>
                <a:latin typeface="Arial"/>
                <a:cs typeface="Arial"/>
                <a:sym typeface="Arial"/>
              </a:rPr>
              <a:t>dari</a:t>
            </a:r>
            <a:r>
              <a:rPr kumimoji="0" lang="en-US" sz="3600" b="0" i="0" u="none" strike="noStrike" kern="0" cap="none" spc="0" normalizeH="0" baseline="0" noProof="0" dirty="0">
                <a:ln>
                  <a:noFill/>
                </a:ln>
                <a:solidFill>
                  <a:prstClr val="white"/>
                </a:solidFill>
                <a:effectLst/>
                <a:uLnTx/>
                <a:uFillTx/>
                <a:latin typeface="Arial"/>
                <a:cs typeface="Arial"/>
                <a:sym typeface="Arial"/>
              </a:rPr>
              <a:t> </a:t>
            </a:r>
            <a:r>
              <a:rPr kumimoji="0" lang="en-US" sz="3600" b="0" i="0" u="none" strike="noStrike" kern="0" cap="none" spc="0" normalizeH="0" baseline="0" noProof="0" dirty="0" err="1">
                <a:ln>
                  <a:noFill/>
                </a:ln>
                <a:solidFill>
                  <a:prstClr val="white"/>
                </a:solidFill>
                <a:effectLst/>
                <a:uLnTx/>
                <a:uFillTx/>
                <a:latin typeface="Arial"/>
                <a:cs typeface="Arial"/>
                <a:sym typeface="Arial"/>
              </a:rPr>
              <a:t>pekerjaan</a:t>
            </a:r>
            <a:r>
              <a:rPr kumimoji="0" lang="en-US" sz="3600" b="0" i="0" u="none" strike="noStrike" kern="0" cap="none" spc="0" normalizeH="0" baseline="0" noProof="0" dirty="0">
                <a:ln>
                  <a:noFill/>
                </a:ln>
                <a:solidFill>
                  <a:prstClr val="white"/>
                </a:solidFill>
                <a:effectLst/>
                <a:uLnTx/>
                <a:uFillTx/>
                <a:latin typeface="Arial"/>
                <a:cs typeface="Arial"/>
                <a:sym typeface="Arial"/>
              </a:rPr>
              <a:t> </a:t>
            </a:r>
            <a:r>
              <a:rPr kumimoji="0" lang="en-US" sz="3600" b="0" i="0" u="none" strike="noStrike" kern="0" cap="none" spc="0" normalizeH="0" baseline="0" noProof="0" dirty="0" err="1">
                <a:ln>
                  <a:noFill/>
                </a:ln>
                <a:solidFill>
                  <a:prstClr val="white"/>
                </a:solidFill>
                <a:effectLst/>
                <a:uLnTx/>
                <a:uFillTx/>
                <a:latin typeface="Arial"/>
                <a:cs typeface="Arial"/>
                <a:sym typeface="Arial"/>
              </a:rPr>
              <a:t>sebelumnya</a:t>
            </a:r>
            <a:r>
              <a:rPr kumimoji="0" lang="en-US" sz="3600" b="0" i="0" u="none" strike="noStrike" kern="0" cap="none" spc="0" normalizeH="0" baseline="0" noProof="0" dirty="0">
                <a:ln>
                  <a:noFill/>
                </a:ln>
                <a:solidFill>
                  <a:prstClr val="white"/>
                </a:solidFill>
                <a:effectLst/>
                <a:uLnTx/>
                <a:uFillTx/>
                <a:latin typeface="Arial"/>
                <a:cs typeface="Arial"/>
                <a:sym typeface="Arial"/>
              </a:rPr>
              <a:t>?</a:t>
            </a:r>
          </a:p>
        </p:txBody>
      </p:sp>
    </p:spTree>
    <p:extLst>
      <p:ext uri="{BB962C8B-B14F-4D97-AF65-F5344CB8AC3E}">
        <p14:creationId xmlns:p14="http://schemas.microsoft.com/office/powerpoint/2010/main" val="123457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8">
                                            <p:graphicEl>
                                              <a:dgm id="{D54CCE1E-DAF5-4139-B402-805F35606A59}"/>
                                            </p:graphicEl>
                                          </p:spTgt>
                                        </p:tgtEl>
                                        <p:attrNameLst>
                                          <p:attrName>style.visibility</p:attrName>
                                        </p:attrNameLst>
                                      </p:cBhvr>
                                      <p:to>
                                        <p:strVal val="visible"/>
                                      </p:to>
                                    </p:set>
                                    <p:anim calcmode="lin" valueType="num">
                                      <p:cBhvr additive="base">
                                        <p:cTn id="12" dur="500" fill="hold"/>
                                        <p:tgtEl>
                                          <p:spTgt spid="8">
                                            <p:graphicEl>
                                              <a:dgm id="{D54CCE1E-DAF5-4139-B402-805F35606A59}"/>
                                            </p:graphic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8">
                                            <p:graphicEl>
                                              <a:dgm id="{D54CCE1E-DAF5-4139-B402-805F35606A59}"/>
                                            </p:graphic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8">
                                            <p:graphicEl>
                                              <a:dgm id="{92620AF5-B670-49FF-B312-ACA4496A98FC}"/>
                                            </p:graphicEl>
                                          </p:spTgt>
                                        </p:tgtEl>
                                        <p:attrNameLst>
                                          <p:attrName>style.visibility</p:attrName>
                                        </p:attrNameLst>
                                      </p:cBhvr>
                                      <p:to>
                                        <p:strVal val="visible"/>
                                      </p:to>
                                    </p:set>
                                    <p:anim calcmode="lin" valueType="num">
                                      <p:cBhvr additive="base">
                                        <p:cTn id="17" dur="500" fill="hold"/>
                                        <p:tgtEl>
                                          <p:spTgt spid="8">
                                            <p:graphicEl>
                                              <a:dgm id="{92620AF5-B670-49FF-B312-ACA4496A98FC}"/>
                                            </p:graphic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8">
                                            <p:graphicEl>
                                              <a:dgm id="{92620AF5-B670-49FF-B312-ACA4496A98FC}"/>
                                            </p:graphic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8">
                                            <p:graphicEl>
                                              <a:dgm id="{BF0D2481-C628-4F72-89A3-01F668ECD8A8}"/>
                                            </p:graphicEl>
                                          </p:spTgt>
                                        </p:tgtEl>
                                        <p:attrNameLst>
                                          <p:attrName>style.visibility</p:attrName>
                                        </p:attrNameLst>
                                      </p:cBhvr>
                                      <p:to>
                                        <p:strVal val="visible"/>
                                      </p:to>
                                    </p:set>
                                    <p:anim calcmode="lin" valueType="num">
                                      <p:cBhvr additive="base">
                                        <p:cTn id="22" dur="500" fill="hold"/>
                                        <p:tgtEl>
                                          <p:spTgt spid="8">
                                            <p:graphicEl>
                                              <a:dgm id="{BF0D2481-C628-4F72-89A3-01F668ECD8A8}"/>
                                            </p:graphic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8">
                                            <p:graphicEl>
                                              <a:dgm id="{BF0D2481-C628-4F72-89A3-01F668ECD8A8}"/>
                                            </p:graphic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8">
                                            <p:graphicEl>
                                              <a:dgm id="{74C9561B-526B-49AE-BA93-BD0ABCB20428}"/>
                                            </p:graphicEl>
                                          </p:spTgt>
                                        </p:tgtEl>
                                        <p:attrNameLst>
                                          <p:attrName>style.visibility</p:attrName>
                                        </p:attrNameLst>
                                      </p:cBhvr>
                                      <p:to>
                                        <p:strVal val="visible"/>
                                      </p:to>
                                    </p:set>
                                    <p:anim calcmode="lin" valueType="num">
                                      <p:cBhvr additive="base">
                                        <p:cTn id="27" dur="500" fill="hold"/>
                                        <p:tgtEl>
                                          <p:spTgt spid="8">
                                            <p:graphicEl>
                                              <a:dgm id="{74C9561B-526B-49AE-BA93-BD0ABCB20428}"/>
                                            </p:graphic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8">
                                            <p:graphicEl>
                                              <a:dgm id="{74C9561B-526B-49AE-BA93-BD0ABCB20428}"/>
                                            </p:graphic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grpId="0" nodeType="afterEffect">
                                  <p:stCondLst>
                                    <p:cond delay="0"/>
                                  </p:stCondLst>
                                  <p:childTnLst>
                                    <p:set>
                                      <p:cBhvr>
                                        <p:cTn id="31" dur="1" fill="hold">
                                          <p:stCondLst>
                                            <p:cond delay="0"/>
                                          </p:stCondLst>
                                        </p:cTn>
                                        <p:tgtEl>
                                          <p:spTgt spid="8">
                                            <p:graphicEl>
                                              <a:dgm id="{ED021ED2-9D42-43F6-9B7D-1CE535E7CCD8}"/>
                                            </p:graphicEl>
                                          </p:spTgt>
                                        </p:tgtEl>
                                        <p:attrNameLst>
                                          <p:attrName>style.visibility</p:attrName>
                                        </p:attrNameLst>
                                      </p:cBhvr>
                                      <p:to>
                                        <p:strVal val="visible"/>
                                      </p:to>
                                    </p:set>
                                    <p:anim calcmode="lin" valueType="num">
                                      <p:cBhvr additive="base">
                                        <p:cTn id="32" dur="500" fill="hold"/>
                                        <p:tgtEl>
                                          <p:spTgt spid="8">
                                            <p:graphicEl>
                                              <a:dgm id="{ED021ED2-9D42-43F6-9B7D-1CE535E7CCD8}"/>
                                            </p:graphic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8">
                                            <p:graphicEl>
                                              <a:dgm id="{ED021ED2-9D42-43F6-9B7D-1CE535E7CCD8}"/>
                                            </p:graphicEl>
                                          </p:spTgt>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fill="hold" grpId="0" nodeType="afterEffect">
                                  <p:stCondLst>
                                    <p:cond delay="0"/>
                                  </p:stCondLst>
                                  <p:childTnLst>
                                    <p:set>
                                      <p:cBhvr>
                                        <p:cTn id="36" dur="1" fill="hold">
                                          <p:stCondLst>
                                            <p:cond delay="0"/>
                                          </p:stCondLst>
                                        </p:cTn>
                                        <p:tgtEl>
                                          <p:spTgt spid="8">
                                            <p:graphicEl>
                                              <a:dgm id="{712B1DAD-33DD-4B24-9C71-BB0AE879058A}"/>
                                            </p:graphicEl>
                                          </p:spTgt>
                                        </p:tgtEl>
                                        <p:attrNameLst>
                                          <p:attrName>style.visibility</p:attrName>
                                        </p:attrNameLst>
                                      </p:cBhvr>
                                      <p:to>
                                        <p:strVal val="visible"/>
                                      </p:to>
                                    </p:set>
                                    <p:anim calcmode="lin" valueType="num">
                                      <p:cBhvr additive="base">
                                        <p:cTn id="37" dur="500" fill="hold"/>
                                        <p:tgtEl>
                                          <p:spTgt spid="8">
                                            <p:graphicEl>
                                              <a:dgm id="{712B1DAD-33DD-4B24-9C71-BB0AE879058A}"/>
                                            </p:graphic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8">
                                            <p:graphicEl>
                                              <a:dgm id="{712B1DAD-33DD-4B24-9C71-BB0AE879058A}"/>
                                            </p:graphicEl>
                                          </p:spTgt>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2" fill="hold" grpId="0" nodeType="afterEffect">
                                  <p:stCondLst>
                                    <p:cond delay="0"/>
                                  </p:stCondLst>
                                  <p:childTnLst>
                                    <p:set>
                                      <p:cBhvr>
                                        <p:cTn id="41" dur="1" fill="hold">
                                          <p:stCondLst>
                                            <p:cond delay="0"/>
                                          </p:stCondLst>
                                        </p:cTn>
                                        <p:tgtEl>
                                          <p:spTgt spid="8">
                                            <p:graphicEl>
                                              <a:dgm id="{82626C89-9551-415D-8DE5-778B6B380BBD}"/>
                                            </p:graphicEl>
                                          </p:spTgt>
                                        </p:tgtEl>
                                        <p:attrNameLst>
                                          <p:attrName>style.visibility</p:attrName>
                                        </p:attrNameLst>
                                      </p:cBhvr>
                                      <p:to>
                                        <p:strVal val="visible"/>
                                      </p:to>
                                    </p:set>
                                    <p:anim calcmode="lin" valueType="num">
                                      <p:cBhvr additive="base">
                                        <p:cTn id="42" dur="500" fill="hold"/>
                                        <p:tgtEl>
                                          <p:spTgt spid="8">
                                            <p:graphicEl>
                                              <a:dgm id="{82626C89-9551-415D-8DE5-778B6B380BBD}"/>
                                            </p:graphic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8">
                                            <p:graphicEl>
                                              <a:dgm id="{82626C89-9551-415D-8DE5-778B6B380BBD}"/>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P spid="1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a:spLocks noGrp="1"/>
          </p:cNvSpPr>
          <p:nvPr>
            <p:ph type="ctrTitle" idx="4294967295"/>
          </p:nvPr>
        </p:nvSpPr>
        <p:spPr>
          <a:xfrm>
            <a:off x="677021" y="555084"/>
            <a:ext cx="4977600" cy="94539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sz="2800" dirty="0" err="1">
                <a:solidFill>
                  <a:schemeClr val="accent1"/>
                </a:solidFill>
              </a:rPr>
              <a:t>Bolehkah</a:t>
            </a:r>
            <a:r>
              <a:rPr lang="en-ID" sz="2800" dirty="0">
                <a:solidFill>
                  <a:schemeClr val="accent1"/>
                </a:solidFill>
              </a:rPr>
              <a:t> </a:t>
            </a:r>
            <a:r>
              <a:rPr lang="en-ID" sz="2800" dirty="0" err="1">
                <a:solidFill>
                  <a:schemeClr val="accent1"/>
                </a:solidFill>
              </a:rPr>
              <a:t>kita</a:t>
            </a:r>
            <a:r>
              <a:rPr lang="en-ID" sz="2800" dirty="0">
                <a:solidFill>
                  <a:schemeClr val="accent1"/>
                </a:solidFill>
              </a:rPr>
              <a:t> </a:t>
            </a:r>
            <a:r>
              <a:rPr lang="en-ID" sz="2800" dirty="0" err="1">
                <a:solidFill>
                  <a:schemeClr val="accent1"/>
                </a:solidFill>
              </a:rPr>
              <a:t>bertanya</a:t>
            </a:r>
            <a:r>
              <a:rPr lang="en-ID" sz="2800" dirty="0">
                <a:solidFill>
                  <a:schemeClr val="accent1"/>
                </a:solidFill>
              </a:rPr>
              <a:t> </a:t>
            </a:r>
            <a:r>
              <a:rPr lang="en-ID" sz="2800" dirty="0" err="1">
                <a:solidFill>
                  <a:schemeClr val="accent1"/>
                </a:solidFill>
              </a:rPr>
              <a:t>kelanjutan</a:t>
            </a:r>
            <a:r>
              <a:rPr lang="en-ID" sz="2800" dirty="0">
                <a:solidFill>
                  <a:schemeClr val="accent1"/>
                </a:solidFill>
              </a:rPr>
              <a:t> </a:t>
            </a:r>
            <a:r>
              <a:rPr lang="en-ID" sz="2800" dirty="0" err="1">
                <a:solidFill>
                  <a:schemeClr val="accent1"/>
                </a:solidFill>
              </a:rPr>
              <a:t>dari</a:t>
            </a:r>
            <a:r>
              <a:rPr lang="en-ID" sz="2800" dirty="0">
                <a:solidFill>
                  <a:schemeClr val="accent1"/>
                </a:solidFill>
              </a:rPr>
              <a:t> interview </a:t>
            </a:r>
            <a:r>
              <a:rPr lang="en-ID" sz="2800" dirty="0" err="1">
                <a:solidFill>
                  <a:schemeClr val="accent1"/>
                </a:solidFill>
              </a:rPr>
              <a:t>ini</a:t>
            </a:r>
            <a:endParaRPr lang="en-ID" sz="2800" dirty="0">
              <a:solidFill>
                <a:schemeClr val="accent1"/>
              </a:solidFill>
            </a:endParaRPr>
          </a:p>
        </p:txBody>
      </p:sp>
      <p:sp>
        <p:nvSpPr>
          <p:cNvPr id="133" name="Google Shape;133;p19"/>
          <p:cNvSpPr txBox="1">
            <a:spLocks noGrp="1"/>
          </p:cNvSpPr>
          <p:nvPr>
            <p:ph type="sldNum" idx="4294967295"/>
          </p:nvPr>
        </p:nvSpPr>
        <p:spPr>
          <a:xfrm>
            <a:off x="8604400" y="4590300"/>
            <a:ext cx="539700" cy="553200"/>
          </a:xfrm>
          <a:prstGeom prst="rect">
            <a:avLst/>
          </a:prstGeom>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3494BA"/>
                </a:solidFill>
                <a:effectLst/>
                <a:uLnTx/>
                <a:uFillTx/>
                <a:latin typeface="Raleway Thin"/>
                <a:sym typeface="Raleway Thin"/>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57</a:t>
            </a:fld>
            <a:endParaRPr kumimoji="0" sz="1300" b="0" i="0" u="none" strike="noStrike" kern="0" cap="none" spc="0" normalizeH="0" baseline="0" noProof="0">
              <a:ln>
                <a:noFill/>
              </a:ln>
              <a:solidFill>
                <a:srgbClr val="3494BA"/>
              </a:solidFill>
              <a:effectLst/>
              <a:uLnTx/>
              <a:uFillTx/>
              <a:latin typeface="Raleway Thin"/>
              <a:sym typeface="Raleway Thin"/>
            </a:endParaRPr>
          </a:p>
        </p:txBody>
      </p:sp>
      <p:sp>
        <p:nvSpPr>
          <p:cNvPr id="19" name="TextBox 18">
            <a:extLst>
              <a:ext uri="{FF2B5EF4-FFF2-40B4-BE49-F238E27FC236}">
                <a16:creationId xmlns:a16="http://schemas.microsoft.com/office/drawing/2014/main" id="{8F69C0EA-6DEB-483C-B139-751DDEBBCB3F}"/>
              </a:ext>
            </a:extLst>
          </p:cNvPr>
          <p:cNvSpPr txBox="1"/>
          <p:nvPr/>
        </p:nvSpPr>
        <p:spPr>
          <a:xfrm>
            <a:off x="5905181" y="526983"/>
            <a:ext cx="2055478" cy="37702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D" sz="23900" b="0" i="0" u="none" strike="noStrike" kern="0" cap="none" spc="0" normalizeH="0" baseline="0" noProof="0" dirty="0">
                <a:ln>
                  <a:noFill/>
                </a:ln>
                <a:solidFill>
                  <a:prstClr val="white">
                    <a:lumMod val="75000"/>
                  </a:prstClr>
                </a:solidFill>
                <a:effectLst/>
                <a:uLnTx/>
                <a:uFillTx/>
                <a:latin typeface="Raleway ExtraBold" panose="020B0604020202020204" pitchFamily="2" charset="0"/>
                <a:cs typeface="Arial"/>
                <a:sym typeface="Arial"/>
              </a:rPr>
              <a:t>?</a:t>
            </a:r>
            <a:r>
              <a:rPr kumimoji="0" lang="en-ID" sz="23900" b="0" i="0" u="none" strike="noStrike" kern="0" cap="none" spc="0" normalizeH="0" baseline="0" noProof="0" dirty="0">
                <a:ln>
                  <a:noFill/>
                </a:ln>
                <a:solidFill>
                  <a:srgbClr val="3494BA"/>
                </a:solidFill>
                <a:effectLst/>
                <a:uLnTx/>
                <a:uFillTx/>
                <a:latin typeface="Arial"/>
                <a:cs typeface="Arial"/>
                <a:sym typeface="Arial"/>
              </a:rPr>
              <a:t> </a:t>
            </a:r>
            <a:endParaRPr kumimoji="0" lang="en-ID" sz="23900" b="0" i="0" u="none" strike="noStrike" kern="0" cap="none" spc="0" normalizeH="0" baseline="0" noProof="0" dirty="0">
              <a:ln>
                <a:noFill/>
              </a:ln>
              <a:solidFill>
                <a:srgbClr val="000000"/>
              </a:solidFill>
              <a:effectLst/>
              <a:uLnTx/>
              <a:uFillTx/>
              <a:latin typeface="Arial"/>
              <a:cs typeface="Arial"/>
              <a:sym typeface="Arial"/>
            </a:endParaRPr>
          </a:p>
        </p:txBody>
      </p:sp>
      <p:pic>
        <p:nvPicPr>
          <p:cNvPr id="5" name="Picture 2" descr="MySkill.id">
            <a:extLst>
              <a:ext uri="{FF2B5EF4-FFF2-40B4-BE49-F238E27FC236}">
                <a16:creationId xmlns:a16="http://schemas.microsoft.com/office/drawing/2014/main" id="{1FD57CE7-145D-45BC-96DF-35F53D7DD5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1219" y="152260"/>
            <a:ext cx="805650" cy="805648"/>
          </a:xfrm>
          <a:prstGeom prst="ellipse">
            <a:avLst/>
          </a:prstGeom>
          <a:noFill/>
          <a:extLst>
            <a:ext uri="{909E8E84-426E-40DD-AFC4-6F175D3DCCD1}">
              <a14:hiddenFill xmlns:a14="http://schemas.microsoft.com/office/drawing/2010/main">
                <a:solidFill>
                  <a:srgbClr val="FFFFFF"/>
                </a:solidFill>
              </a14:hiddenFill>
            </a:ext>
          </a:extLst>
        </p:spPr>
      </p:pic>
      <p:sp>
        <p:nvSpPr>
          <p:cNvPr id="6" name="Google Shape;118;p19">
            <a:extLst>
              <a:ext uri="{FF2B5EF4-FFF2-40B4-BE49-F238E27FC236}">
                <a16:creationId xmlns:a16="http://schemas.microsoft.com/office/drawing/2014/main" id="{4532911A-634C-2158-0E43-5238043290A4}"/>
              </a:ext>
            </a:extLst>
          </p:cNvPr>
          <p:cNvSpPr txBox="1">
            <a:spLocks/>
          </p:cNvSpPr>
          <p:nvPr/>
        </p:nvSpPr>
        <p:spPr>
          <a:xfrm>
            <a:off x="802301" y="3419503"/>
            <a:ext cx="4977600" cy="9453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1pPr>
            <a:lvl2pPr marR="0" lvl="1"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2pPr>
            <a:lvl3pPr marR="0" lvl="2"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3pPr>
            <a:lvl4pPr marR="0" lvl="3"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4pPr>
            <a:lvl5pPr marR="0" lvl="4"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5pPr>
            <a:lvl6pPr marR="0" lvl="5"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6pPr>
            <a:lvl7pPr marR="0" lvl="6"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7pPr>
            <a:lvl8pPr marR="0" lvl="7"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8pPr>
            <a:lvl9pPr marR="0" lvl="8"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9pPr>
          </a:lstStyle>
          <a:p>
            <a:pPr marL="0" marR="0" lvl="0" indent="0" algn="l" defTabSz="914400" rtl="0" eaLnBrk="1" fontAlgn="auto" latinLnBrk="0" hangingPunct="1">
              <a:lnSpc>
                <a:spcPct val="100000"/>
              </a:lnSpc>
              <a:spcBef>
                <a:spcPts val="0"/>
              </a:spcBef>
              <a:spcAft>
                <a:spcPts val="0"/>
              </a:spcAft>
              <a:buClr>
                <a:prstClr val="black"/>
              </a:buClr>
              <a:buSzPts val="5800"/>
              <a:buFont typeface="Raleway Thin"/>
              <a:buNone/>
              <a:tabLst/>
              <a:defRPr/>
            </a:pPr>
            <a:r>
              <a:rPr kumimoji="0" lang="en-ID" sz="2800" b="0" i="0" u="none" strike="noStrike" kern="0" cap="none" spc="0" normalizeH="0" baseline="0" noProof="0" dirty="0" err="1">
                <a:ln>
                  <a:noFill/>
                </a:ln>
                <a:solidFill>
                  <a:srgbClr val="3494BA"/>
                </a:solidFill>
                <a:effectLst/>
                <a:uLnTx/>
                <a:uFillTx/>
                <a:latin typeface="Raleway Thin"/>
                <a:sym typeface="Raleway Thin"/>
              </a:rPr>
              <a:t>Setelah</a:t>
            </a:r>
            <a:r>
              <a:rPr kumimoji="0" lang="en-ID" sz="2800" b="0" i="0" u="none" strike="noStrike" kern="0" cap="none" spc="0" normalizeH="0" baseline="0" noProof="0" dirty="0">
                <a:ln>
                  <a:noFill/>
                </a:ln>
                <a:solidFill>
                  <a:srgbClr val="3494BA"/>
                </a:solidFill>
                <a:effectLst/>
                <a:uLnTx/>
                <a:uFillTx/>
                <a:latin typeface="Raleway Thin"/>
                <a:sym typeface="Raleway Thin"/>
              </a:rPr>
              <a:t> proses interview, </a:t>
            </a:r>
            <a:r>
              <a:rPr kumimoji="0" lang="en-ID" sz="2800" b="0" i="0" u="none" strike="noStrike" kern="0" cap="none" spc="0" normalizeH="0" baseline="0" noProof="0" dirty="0" err="1">
                <a:ln>
                  <a:noFill/>
                </a:ln>
                <a:solidFill>
                  <a:srgbClr val="3494BA"/>
                </a:solidFill>
                <a:effectLst/>
                <a:uLnTx/>
                <a:uFillTx/>
                <a:latin typeface="Raleway Thin"/>
                <a:sym typeface="Raleway Thin"/>
              </a:rPr>
              <a:t>bolehkah</a:t>
            </a:r>
            <a:r>
              <a:rPr kumimoji="0" lang="en-ID" sz="2800" b="0" i="0" u="none" strike="noStrike" kern="0" cap="none" spc="0" normalizeH="0" baseline="0" noProof="0" dirty="0">
                <a:ln>
                  <a:noFill/>
                </a:ln>
                <a:solidFill>
                  <a:srgbClr val="3494BA"/>
                </a:solidFill>
                <a:effectLst/>
                <a:uLnTx/>
                <a:uFillTx/>
                <a:latin typeface="Raleway Thin"/>
                <a:sym typeface="Raleway Thin"/>
              </a:rPr>
              <a:t> </a:t>
            </a:r>
            <a:r>
              <a:rPr kumimoji="0" lang="en-ID" sz="2800" b="0" i="0" u="none" strike="noStrike" kern="0" cap="none" spc="0" normalizeH="0" baseline="0" noProof="0" dirty="0" err="1">
                <a:ln>
                  <a:noFill/>
                </a:ln>
                <a:solidFill>
                  <a:srgbClr val="3494BA"/>
                </a:solidFill>
                <a:effectLst/>
                <a:uLnTx/>
                <a:uFillTx/>
                <a:latin typeface="Raleway Thin"/>
                <a:sym typeface="Raleway Thin"/>
              </a:rPr>
              <a:t>kita</a:t>
            </a:r>
            <a:r>
              <a:rPr kumimoji="0" lang="en-ID" sz="2800" b="0" i="0" u="none" strike="noStrike" kern="0" cap="none" spc="0" normalizeH="0" baseline="0" noProof="0" dirty="0">
                <a:ln>
                  <a:noFill/>
                </a:ln>
                <a:solidFill>
                  <a:srgbClr val="3494BA"/>
                </a:solidFill>
                <a:effectLst/>
                <a:uLnTx/>
                <a:uFillTx/>
                <a:latin typeface="Raleway Thin"/>
                <a:sym typeface="Raleway Thin"/>
              </a:rPr>
              <a:t> </a:t>
            </a:r>
            <a:r>
              <a:rPr kumimoji="0" lang="en-ID" sz="2800" b="0" i="0" u="none" strike="noStrike" kern="0" cap="none" spc="0" normalizeH="0" baseline="0" noProof="0" dirty="0" err="1">
                <a:ln>
                  <a:noFill/>
                </a:ln>
                <a:solidFill>
                  <a:srgbClr val="3494BA"/>
                </a:solidFill>
                <a:effectLst/>
                <a:uLnTx/>
                <a:uFillTx/>
                <a:latin typeface="Raleway Thin"/>
                <a:sym typeface="Raleway Thin"/>
              </a:rPr>
              <a:t>melakukan</a:t>
            </a:r>
            <a:r>
              <a:rPr kumimoji="0" lang="en-ID" sz="2800" b="0" i="0" u="none" strike="noStrike" kern="0" cap="none" spc="0" normalizeH="0" baseline="0" noProof="0" dirty="0">
                <a:ln>
                  <a:noFill/>
                </a:ln>
                <a:solidFill>
                  <a:srgbClr val="3494BA"/>
                </a:solidFill>
                <a:effectLst/>
                <a:uLnTx/>
                <a:uFillTx/>
                <a:latin typeface="Raleway Thin"/>
                <a:sym typeface="Raleway Thin"/>
              </a:rPr>
              <a:t> follow up </a:t>
            </a:r>
            <a:r>
              <a:rPr kumimoji="0" lang="en-ID" sz="2800" b="0" i="0" u="none" strike="noStrike" kern="0" cap="none" spc="0" normalizeH="0" baseline="0" noProof="0" dirty="0" err="1">
                <a:ln>
                  <a:noFill/>
                </a:ln>
                <a:solidFill>
                  <a:srgbClr val="3494BA"/>
                </a:solidFill>
                <a:effectLst/>
                <a:uLnTx/>
                <a:uFillTx/>
                <a:latin typeface="Raleway Thin"/>
                <a:sym typeface="Raleway Thin"/>
              </a:rPr>
              <a:t>terkait</a:t>
            </a:r>
            <a:r>
              <a:rPr kumimoji="0" lang="en-ID" sz="2800" b="0" i="0" u="none" strike="noStrike" kern="0" cap="none" spc="0" normalizeH="0" baseline="0" noProof="0" dirty="0">
                <a:ln>
                  <a:noFill/>
                </a:ln>
                <a:solidFill>
                  <a:srgbClr val="3494BA"/>
                </a:solidFill>
                <a:effectLst/>
                <a:uLnTx/>
                <a:uFillTx/>
                <a:latin typeface="Raleway Thin"/>
                <a:sym typeface="Raleway Thin"/>
              </a:rPr>
              <a:t> </a:t>
            </a:r>
            <a:r>
              <a:rPr kumimoji="0" lang="en-ID" sz="2800" b="0" i="0" u="none" strike="noStrike" kern="0" cap="none" spc="0" normalizeH="0" baseline="0" noProof="0" dirty="0" err="1">
                <a:ln>
                  <a:noFill/>
                </a:ln>
                <a:solidFill>
                  <a:srgbClr val="3494BA"/>
                </a:solidFill>
                <a:effectLst/>
                <a:uLnTx/>
                <a:uFillTx/>
                <a:latin typeface="Raleway Thin"/>
                <a:sym typeface="Raleway Thin"/>
              </a:rPr>
              <a:t>dengan</a:t>
            </a:r>
            <a:r>
              <a:rPr kumimoji="0" lang="en-ID" sz="2800" b="0" i="0" u="none" strike="noStrike" kern="0" cap="none" spc="0" normalizeH="0" baseline="0" noProof="0" dirty="0">
                <a:ln>
                  <a:noFill/>
                </a:ln>
                <a:solidFill>
                  <a:srgbClr val="3494BA"/>
                </a:solidFill>
                <a:effectLst/>
                <a:uLnTx/>
                <a:uFillTx/>
                <a:latin typeface="Raleway Thin"/>
                <a:sym typeface="Raleway Thin"/>
              </a:rPr>
              <a:t> proses hiring </a:t>
            </a:r>
            <a:r>
              <a:rPr kumimoji="0" lang="en-ID" sz="2800" b="0" i="0" u="none" strike="noStrike" kern="0" cap="none" spc="0" normalizeH="0" baseline="0" noProof="0" dirty="0" err="1">
                <a:ln>
                  <a:noFill/>
                </a:ln>
                <a:solidFill>
                  <a:srgbClr val="3494BA"/>
                </a:solidFill>
                <a:effectLst/>
                <a:uLnTx/>
                <a:uFillTx/>
                <a:latin typeface="Raleway Thin"/>
                <a:sym typeface="Raleway Thin"/>
              </a:rPr>
              <a:t>ini</a:t>
            </a:r>
            <a:r>
              <a:rPr kumimoji="0" lang="en-ID" sz="2800" b="0" i="0" u="none" strike="noStrike" kern="0" cap="none" spc="0" normalizeH="0" baseline="0" noProof="0" dirty="0">
                <a:ln>
                  <a:noFill/>
                </a:ln>
                <a:solidFill>
                  <a:srgbClr val="3494BA"/>
                </a:solidFill>
                <a:effectLst/>
                <a:uLnTx/>
                <a:uFillTx/>
                <a:latin typeface="Raleway Thin"/>
                <a:sym typeface="Raleway Thin"/>
              </a:rPr>
              <a:t> ?</a:t>
            </a:r>
          </a:p>
        </p:txBody>
      </p:sp>
    </p:spTree>
    <p:extLst>
      <p:ext uri="{BB962C8B-B14F-4D97-AF65-F5344CB8AC3E}">
        <p14:creationId xmlns:p14="http://schemas.microsoft.com/office/powerpoint/2010/main" val="34159202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22"/>
          <p:cNvPicPr preferRelativeResize="0"/>
          <p:nvPr/>
        </p:nvPicPr>
        <p:blipFill rotWithShape="1">
          <a:blip r:embed="rId3">
            <a:alphaModFix/>
          </a:blip>
          <a:srcRect b="15604"/>
          <a:stretch/>
        </p:blipFill>
        <p:spPr>
          <a:xfrm>
            <a:off x="0" y="0"/>
            <a:ext cx="9144003" cy="5143501"/>
          </a:xfrm>
          <a:prstGeom prst="rect">
            <a:avLst/>
          </a:prstGeom>
          <a:noFill/>
          <a:ln>
            <a:noFill/>
          </a:ln>
        </p:spPr>
      </p:pic>
      <p:sp>
        <p:nvSpPr>
          <p:cNvPr id="185" name="Google Shape;185;p22"/>
          <p:cNvSpPr/>
          <p:nvPr/>
        </p:nvSpPr>
        <p:spPr>
          <a:xfrm>
            <a:off x="0" y="-6900"/>
            <a:ext cx="9144000" cy="5157300"/>
          </a:xfrm>
          <a:prstGeom prst="rect">
            <a:avLst/>
          </a:prstGeom>
          <a:solidFill>
            <a:srgbClr val="18919B">
              <a:alpha val="7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lt1"/>
                </a:solidFill>
                <a:latin typeface="Caveat"/>
                <a:ea typeface="Caveat"/>
                <a:cs typeface="Caveat"/>
                <a:sym typeface="Caveat"/>
              </a:rPr>
              <a:t>#RintisKarirImpian</a:t>
            </a:r>
            <a:endParaRPr sz="1100" b="1">
              <a:solidFill>
                <a:schemeClr val="lt1"/>
              </a:solidFill>
              <a:latin typeface="Caveat"/>
              <a:ea typeface="Caveat"/>
              <a:cs typeface="Caveat"/>
              <a:sym typeface="Caveat"/>
            </a:endParaRPr>
          </a:p>
        </p:txBody>
      </p:sp>
      <p:pic>
        <p:nvPicPr>
          <p:cNvPr id="187" name="Google Shape;187;p22"/>
          <p:cNvPicPr preferRelativeResize="0"/>
          <p:nvPr/>
        </p:nvPicPr>
        <p:blipFill rotWithShape="1">
          <a:blip r:embed="rId4">
            <a:alphaModFix/>
          </a:blip>
          <a:srcRect l="20890" t="40502" r="19610" b="36592"/>
          <a:stretch/>
        </p:blipFill>
        <p:spPr>
          <a:xfrm>
            <a:off x="8333975" y="4803800"/>
            <a:ext cx="682624" cy="262799"/>
          </a:xfrm>
          <a:prstGeom prst="rect">
            <a:avLst/>
          </a:prstGeom>
          <a:noFill/>
          <a:ln>
            <a:noFill/>
          </a:ln>
        </p:spPr>
      </p:pic>
      <p:sp>
        <p:nvSpPr>
          <p:cNvPr id="188" name="Google Shape;188;p22"/>
          <p:cNvSpPr txBox="1"/>
          <p:nvPr/>
        </p:nvSpPr>
        <p:spPr>
          <a:xfrm>
            <a:off x="359325" y="1494300"/>
            <a:ext cx="80619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400" b="1">
                <a:solidFill>
                  <a:schemeClr val="lt1"/>
                </a:solidFill>
                <a:latin typeface="Roboto"/>
                <a:ea typeface="Roboto"/>
                <a:cs typeface="Roboto"/>
                <a:sym typeface="Roboto"/>
              </a:rPr>
              <a:t>Thank You!</a:t>
            </a:r>
            <a:endParaRPr sz="6400" b="1">
              <a:solidFill>
                <a:schemeClr val="lt1"/>
              </a:solidFill>
              <a:latin typeface="Roboto"/>
              <a:ea typeface="Roboto"/>
              <a:cs typeface="Roboto"/>
              <a:sym typeface="Roboto"/>
            </a:endParaRPr>
          </a:p>
        </p:txBody>
      </p:sp>
      <p:sp>
        <p:nvSpPr>
          <p:cNvPr id="189" name="Google Shape;189;p22"/>
          <p:cNvSpPr txBox="1"/>
          <p:nvPr/>
        </p:nvSpPr>
        <p:spPr>
          <a:xfrm>
            <a:off x="435525" y="2654075"/>
            <a:ext cx="51744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chemeClr val="lt1"/>
                </a:solidFill>
                <a:latin typeface="Roboto"/>
                <a:ea typeface="Roboto"/>
                <a:cs typeface="Roboto"/>
                <a:sym typeface="Roboto"/>
              </a:rPr>
              <a:t>Let’s learn other skills again in MySkill! </a:t>
            </a:r>
            <a:endParaRPr sz="2200">
              <a:solidFill>
                <a:schemeClr val="lt1"/>
              </a:solidFill>
              <a:latin typeface="Roboto"/>
              <a:ea typeface="Roboto"/>
              <a:cs typeface="Roboto"/>
              <a:sym typeface="Roboto"/>
            </a:endParaRPr>
          </a:p>
        </p:txBody>
      </p:sp>
    </p:spTree>
    <p:extLst>
      <p:ext uri="{BB962C8B-B14F-4D97-AF65-F5344CB8AC3E}">
        <p14:creationId xmlns:p14="http://schemas.microsoft.com/office/powerpoint/2010/main" val="3241401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D" dirty="0"/>
              <a:t>HRD</a:t>
            </a:r>
            <a:endParaRPr lang="en-US" dirty="0"/>
          </a:p>
        </p:txBody>
      </p:sp>
      <p:sp>
        <p:nvSpPr>
          <p:cNvPr id="7" name="Subtitle 6"/>
          <p:cNvSpPr>
            <a:spLocks noGrp="1"/>
          </p:cNvSpPr>
          <p:nvPr>
            <p:ph type="subTitle" idx="1"/>
          </p:nvPr>
        </p:nvSpPr>
        <p:spPr>
          <a:xfrm>
            <a:off x="683568" y="3939902"/>
            <a:ext cx="2473523" cy="1104172"/>
          </a:xfrm>
        </p:spPr>
        <p:txBody>
          <a:bodyPr/>
          <a:lstStyle/>
          <a:p>
            <a:r>
              <a:rPr lang="en-ID" dirty="0" err="1"/>
              <a:t>Menerima</a:t>
            </a:r>
            <a:r>
              <a:rPr lang="en-ID" dirty="0"/>
              <a:t> </a:t>
            </a:r>
            <a:r>
              <a:rPr lang="en-ID" dirty="0" err="1"/>
              <a:t>lamaran</a:t>
            </a:r>
            <a:r>
              <a:rPr lang="en-ID" dirty="0"/>
              <a:t> </a:t>
            </a:r>
            <a:r>
              <a:rPr lang="en-ID" dirty="0" err="1"/>
              <a:t>dan</a:t>
            </a:r>
            <a:r>
              <a:rPr lang="en-ID" dirty="0"/>
              <a:t>  </a:t>
            </a:r>
            <a:r>
              <a:rPr lang="en-ID" dirty="0" err="1"/>
              <a:t>menyeleksi</a:t>
            </a:r>
            <a:r>
              <a:rPr lang="en-ID" dirty="0"/>
              <a:t>  </a:t>
            </a:r>
            <a:r>
              <a:rPr lang="en-ID" dirty="0" err="1"/>
              <a:t>kandidat</a:t>
            </a:r>
            <a:r>
              <a:rPr lang="en-ID" dirty="0"/>
              <a:t> yang </a:t>
            </a:r>
            <a:r>
              <a:rPr lang="en-ID" dirty="0" err="1"/>
              <a:t>sesuai</a:t>
            </a:r>
            <a:r>
              <a:rPr lang="en-ID" dirty="0"/>
              <a:t> </a:t>
            </a:r>
            <a:r>
              <a:rPr lang="en-ID" dirty="0" err="1"/>
              <a:t>dan</a:t>
            </a:r>
            <a:r>
              <a:rPr lang="en-ID" dirty="0"/>
              <a:t> </a:t>
            </a:r>
            <a:r>
              <a:rPr lang="en-ID" dirty="0" err="1"/>
              <a:t>melakukan</a:t>
            </a:r>
            <a:r>
              <a:rPr lang="en-ID" dirty="0"/>
              <a:t> proses </a:t>
            </a:r>
            <a:r>
              <a:rPr lang="en-ID" dirty="0" err="1"/>
              <a:t>rekrutmen</a:t>
            </a:r>
            <a:r>
              <a:rPr lang="en-ID" dirty="0"/>
              <a:t> </a:t>
            </a:r>
            <a:endParaRPr lang="en-US" dirty="0"/>
          </a:p>
        </p:txBody>
      </p:sp>
      <p:sp>
        <p:nvSpPr>
          <p:cNvPr id="8" name="Title 7"/>
          <p:cNvSpPr>
            <a:spLocks noGrp="1"/>
          </p:cNvSpPr>
          <p:nvPr>
            <p:ph type="title" idx="2"/>
          </p:nvPr>
        </p:nvSpPr>
        <p:spPr/>
        <p:txBody>
          <a:bodyPr/>
          <a:lstStyle/>
          <a:p>
            <a:r>
              <a:rPr lang="en-ID" dirty="0"/>
              <a:t>HRD </a:t>
            </a:r>
            <a:r>
              <a:rPr lang="en-ID" dirty="0" err="1"/>
              <a:t>dan</a:t>
            </a:r>
            <a:r>
              <a:rPr lang="en-ID" dirty="0"/>
              <a:t> User </a:t>
            </a:r>
            <a:endParaRPr lang="en-US" dirty="0"/>
          </a:p>
        </p:txBody>
      </p:sp>
      <p:sp>
        <p:nvSpPr>
          <p:cNvPr id="9" name="Subtitle 8"/>
          <p:cNvSpPr>
            <a:spLocks noGrp="1"/>
          </p:cNvSpPr>
          <p:nvPr>
            <p:ph type="subTitle" idx="3"/>
          </p:nvPr>
        </p:nvSpPr>
        <p:spPr/>
        <p:txBody>
          <a:bodyPr/>
          <a:lstStyle/>
          <a:p>
            <a:r>
              <a:rPr lang="en-ID" dirty="0" err="1"/>
              <a:t>Mendapatkan</a:t>
            </a:r>
            <a:r>
              <a:rPr lang="en-ID" dirty="0"/>
              <a:t> </a:t>
            </a:r>
            <a:r>
              <a:rPr lang="en-ID" dirty="0" err="1"/>
              <a:t>Kandidat</a:t>
            </a:r>
            <a:r>
              <a:rPr lang="en-ID" dirty="0"/>
              <a:t> </a:t>
            </a:r>
          </a:p>
          <a:p>
            <a:r>
              <a:rPr lang="en-ID" dirty="0" err="1"/>
              <a:t>Menyerahkan</a:t>
            </a:r>
            <a:r>
              <a:rPr lang="en-ID" dirty="0"/>
              <a:t> </a:t>
            </a:r>
            <a:r>
              <a:rPr lang="en-ID" dirty="0" err="1"/>
              <a:t>ke</a:t>
            </a:r>
            <a:r>
              <a:rPr lang="en-ID" dirty="0"/>
              <a:t> User </a:t>
            </a:r>
          </a:p>
          <a:p>
            <a:r>
              <a:rPr lang="en-ID" dirty="0" err="1"/>
              <a:t>Kontrak</a:t>
            </a:r>
            <a:r>
              <a:rPr lang="en-ID" dirty="0"/>
              <a:t> Probation </a:t>
            </a:r>
          </a:p>
          <a:p>
            <a:endParaRPr lang="en-US" dirty="0"/>
          </a:p>
        </p:txBody>
      </p:sp>
      <p:sp>
        <p:nvSpPr>
          <p:cNvPr id="10" name="Title 9"/>
          <p:cNvSpPr>
            <a:spLocks noGrp="1"/>
          </p:cNvSpPr>
          <p:nvPr>
            <p:ph type="title" idx="4"/>
          </p:nvPr>
        </p:nvSpPr>
        <p:spPr/>
        <p:txBody>
          <a:bodyPr/>
          <a:lstStyle/>
          <a:p>
            <a:r>
              <a:rPr lang="en-ID" dirty="0"/>
              <a:t>HRD, </a:t>
            </a:r>
            <a:r>
              <a:rPr lang="en-ID" dirty="0" err="1"/>
              <a:t>Karyawan</a:t>
            </a:r>
            <a:r>
              <a:rPr lang="en-ID" dirty="0"/>
              <a:t>, User </a:t>
            </a:r>
            <a:endParaRPr lang="en-US" dirty="0"/>
          </a:p>
        </p:txBody>
      </p:sp>
      <p:sp>
        <p:nvSpPr>
          <p:cNvPr id="11" name="Subtitle 10"/>
          <p:cNvSpPr>
            <a:spLocks noGrp="1"/>
          </p:cNvSpPr>
          <p:nvPr>
            <p:ph type="subTitle" idx="5"/>
          </p:nvPr>
        </p:nvSpPr>
        <p:spPr/>
        <p:txBody>
          <a:bodyPr/>
          <a:lstStyle/>
          <a:p>
            <a:r>
              <a:rPr lang="en-ID" dirty="0" err="1"/>
              <a:t>Evaluasi</a:t>
            </a:r>
            <a:r>
              <a:rPr lang="en-ID" dirty="0"/>
              <a:t> </a:t>
            </a:r>
            <a:r>
              <a:rPr lang="en-ID" dirty="0" err="1"/>
              <a:t>kinerja</a:t>
            </a:r>
            <a:r>
              <a:rPr lang="en-ID" dirty="0"/>
              <a:t> </a:t>
            </a:r>
            <a:r>
              <a:rPr lang="en-ID" dirty="0" err="1"/>
              <a:t>masa</a:t>
            </a:r>
            <a:r>
              <a:rPr lang="en-ID" dirty="0"/>
              <a:t>  probation </a:t>
            </a:r>
            <a:endParaRPr lang="en-US" dirty="0"/>
          </a:p>
        </p:txBody>
      </p:sp>
      <p:sp>
        <p:nvSpPr>
          <p:cNvPr id="12" name="Title 11"/>
          <p:cNvSpPr>
            <a:spLocks noGrp="1"/>
          </p:cNvSpPr>
          <p:nvPr>
            <p:ph type="ctrTitle" idx="6"/>
          </p:nvPr>
        </p:nvSpPr>
        <p:spPr/>
        <p:txBody>
          <a:bodyPr/>
          <a:lstStyle/>
          <a:p>
            <a:r>
              <a:rPr lang="en-ID" dirty="0"/>
              <a:t>Proses Hiring </a:t>
            </a:r>
            <a:endParaRPr lang="en-US" dirty="0"/>
          </a:p>
        </p:txBody>
      </p:sp>
      <p:sp>
        <p:nvSpPr>
          <p:cNvPr id="13" name="Title 12"/>
          <p:cNvSpPr>
            <a:spLocks noGrp="1"/>
          </p:cNvSpPr>
          <p:nvPr>
            <p:ph type="title" idx="7"/>
          </p:nvPr>
        </p:nvSpPr>
        <p:spPr/>
        <p:txBody>
          <a:bodyPr/>
          <a:lstStyle/>
          <a:p>
            <a:r>
              <a:rPr lang="en-ID" dirty="0"/>
              <a:t>Perusahaan </a:t>
            </a:r>
            <a:r>
              <a:rPr lang="en-ID" dirty="0" err="1"/>
              <a:t>dan</a:t>
            </a:r>
            <a:r>
              <a:rPr lang="en-ID" dirty="0"/>
              <a:t> User </a:t>
            </a:r>
            <a:endParaRPr lang="en-US" dirty="0"/>
          </a:p>
        </p:txBody>
      </p:sp>
      <p:sp>
        <p:nvSpPr>
          <p:cNvPr id="14" name="Subtitle 13"/>
          <p:cNvSpPr>
            <a:spLocks noGrp="1"/>
          </p:cNvSpPr>
          <p:nvPr>
            <p:ph type="subTitle" idx="8"/>
          </p:nvPr>
        </p:nvSpPr>
        <p:spPr/>
        <p:txBody>
          <a:bodyPr/>
          <a:lstStyle/>
          <a:p>
            <a:r>
              <a:rPr lang="en-ID" dirty="0" err="1"/>
              <a:t>Membutuhkan</a:t>
            </a:r>
            <a:r>
              <a:rPr lang="en-ID" dirty="0"/>
              <a:t> </a:t>
            </a:r>
            <a:r>
              <a:rPr lang="en-ID" dirty="0" err="1"/>
              <a:t>Karyawan</a:t>
            </a:r>
            <a:r>
              <a:rPr lang="en-ID" dirty="0"/>
              <a:t> </a:t>
            </a:r>
            <a:endParaRPr lang="en-US" dirty="0"/>
          </a:p>
        </p:txBody>
      </p:sp>
      <p:sp>
        <p:nvSpPr>
          <p:cNvPr id="15" name="Title 14"/>
          <p:cNvSpPr>
            <a:spLocks noGrp="1"/>
          </p:cNvSpPr>
          <p:nvPr>
            <p:ph type="title" idx="9"/>
          </p:nvPr>
        </p:nvSpPr>
        <p:spPr/>
        <p:txBody>
          <a:bodyPr/>
          <a:lstStyle/>
          <a:p>
            <a:r>
              <a:rPr lang="en-ID" dirty="0"/>
              <a:t>HRD</a:t>
            </a:r>
            <a:endParaRPr lang="en-US" dirty="0"/>
          </a:p>
        </p:txBody>
      </p:sp>
      <p:sp>
        <p:nvSpPr>
          <p:cNvPr id="16" name="Subtitle 15"/>
          <p:cNvSpPr>
            <a:spLocks noGrp="1"/>
          </p:cNvSpPr>
          <p:nvPr>
            <p:ph type="subTitle" idx="13"/>
          </p:nvPr>
        </p:nvSpPr>
        <p:spPr/>
        <p:txBody>
          <a:bodyPr/>
          <a:lstStyle/>
          <a:p>
            <a:r>
              <a:rPr lang="en-ID" dirty="0" err="1"/>
              <a:t>Menuliskan</a:t>
            </a:r>
            <a:r>
              <a:rPr lang="en-ID" dirty="0"/>
              <a:t> </a:t>
            </a:r>
            <a:r>
              <a:rPr lang="en-ID" dirty="0" err="1"/>
              <a:t>Kualifikasi</a:t>
            </a:r>
            <a:r>
              <a:rPr lang="en-ID" dirty="0"/>
              <a:t> </a:t>
            </a:r>
            <a:r>
              <a:rPr lang="en-ID" dirty="0" err="1"/>
              <a:t>dan</a:t>
            </a:r>
            <a:r>
              <a:rPr lang="en-ID" dirty="0"/>
              <a:t> </a:t>
            </a:r>
            <a:r>
              <a:rPr lang="en-ID" dirty="0" err="1"/>
              <a:t>posisi</a:t>
            </a:r>
            <a:r>
              <a:rPr lang="en-ID" dirty="0"/>
              <a:t> yang </a:t>
            </a:r>
            <a:r>
              <a:rPr lang="en-ID" dirty="0" err="1"/>
              <a:t>kosong</a:t>
            </a:r>
            <a:r>
              <a:rPr lang="en-ID" dirty="0"/>
              <a:t> </a:t>
            </a:r>
            <a:endParaRPr lang="en-US" dirty="0"/>
          </a:p>
        </p:txBody>
      </p:sp>
      <p:sp>
        <p:nvSpPr>
          <p:cNvPr id="17" name="Title 16"/>
          <p:cNvSpPr>
            <a:spLocks noGrp="1"/>
          </p:cNvSpPr>
          <p:nvPr>
            <p:ph type="title" idx="14"/>
          </p:nvPr>
        </p:nvSpPr>
        <p:spPr/>
        <p:txBody>
          <a:bodyPr/>
          <a:lstStyle/>
          <a:p>
            <a:r>
              <a:rPr lang="en-ID" dirty="0"/>
              <a:t>HRD</a:t>
            </a:r>
            <a:endParaRPr lang="en-US" dirty="0"/>
          </a:p>
        </p:txBody>
      </p:sp>
      <p:sp>
        <p:nvSpPr>
          <p:cNvPr id="18" name="Subtitle 17"/>
          <p:cNvSpPr>
            <a:spLocks noGrp="1"/>
          </p:cNvSpPr>
          <p:nvPr>
            <p:ph type="subTitle" idx="15"/>
          </p:nvPr>
        </p:nvSpPr>
        <p:spPr/>
        <p:txBody>
          <a:bodyPr/>
          <a:lstStyle/>
          <a:p>
            <a:r>
              <a:rPr lang="en-ID" dirty="0"/>
              <a:t>Posting Job Vacancy di </a:t>
            </a:r>
            <a:r>
              <a:rPr lang="en-ID" dirty="0" err="1"/>
              <a:t>beberapa</a:t>
            </a:r>
            <a:r>
              <a:rPr lang="en-ID" dirty="0"/>
              <a:t> platform </a:t>
            </a:r>
            <a:endParaRPr lang="en-US" dirty="0"/>
          </a:p>
        </p:txBody>
      </p:sp>
    </p:spTree>
    <p:extLst>
      <p:ext uri="{BB962C8B-B14F-4D97-AF65-F5344CB8AC3E}">
        <p14:creationId xmlns:p14="http://schemas.microsoft.com/office/powerpoint/2010/main" val="2739830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pic>
        <p:nvPicPr>
          <p:cNvPr id="2192" name="Google Shape;2192;p44"/>
          <p:cNvPicPr preferRelativeResize="0"/>
          <p:nvPr/>
        </p:nvPicPr>
        <p:blipFill>
          <a:blip r:embed="rId3">
            <a:alphaModFix amt="44000"/>
          </a:blip>
          <a:stretch>
            <a:fillRect/>
          </a:stretch>
        </p:blipFill>
        <p:spPr>
          <a:xfrm>
            <a:off x="2162308" y="1776079"/>
            <a:ext cx="1212965" cy="1020300"/>
          </a:xfrm>
          <a:prstGeom prst="rect">
            <a:avLst/>
          </a:prstGeom>
          <a:noFill/>
          <a:ln>
            <a:noFill/>
          </a:ln>
        </p:spPr>
      </p:pic>
      <p:pic>
        <p:nvPicPr>
          <p:cNvPr id="2193" name="Google Shape;2193;p44"/>
          <p:cNvPicPr preferRelativeResize="0"/>
          <p:nvPr/>
        </p:nvPicPr>
        <p:blipFill>
          <a:blip r:embed="rId4">
            <a:alphaModFix amt="55000"/>
          </a:blip>
          <a:stretch>
            <a:fillRect/>
          </a:stretch>
        </p:blipFill>
        <p:spPr>
          <a:xfrm>
            <a:off x="4084650" y="1776075"/>
            <a:ext cx="1212974" cy="1020309"/>
          </a:xfrm>
          <a:prstGeom prst="rect">
            <a:avLst/>
          </a:prstGeom>
          <a:noFill/>
          <a:ln>
            <a:noFill/>
          </a:ln>
        </p:spPr>
      </p:pic>
      <p:sp>
        <p:nvSpPr>
          <p:cNvPr id="2194" name="Google Shape;2194;p44"/>
          <p:cNvSpPr txBox="1"/>
          <p:nvPr/>
        </p:nvSpPr>
        <p:spPr>
          <a:xfrm>
            <a:off x="2013990" y="2117629"/>
            <a:ext cx="15096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latin typeface="Open Sans ExtraBold"/>
                <a:ea typeface="Open Sans ExtraBold"/>
                <a:cs typeface="Open Sans ExtraBold"/>
                <a:sym typeface="Open Sans ExtraBold"/>
              </a:rPr>
              <a:t>CV</a:t>
            </a:r>
            <a:endParaRPr dirty="0">
              <a:solidFill>
                <a:schemeClr val="dk2"/>
              </a:solidFill>
              <a:latin typeface="Open Sans ExtraBold"/>
              <a:ea typeface="Open Sans ExtraBold"/>
              <a:cs typeface="Open Sans ExtraBold"/>
              <a:sym typeface="Open Sans ExtraBold"/>
            </a:endParaRPr>
          </a:p>
        </p:txBody>
      </p:sp>
      <p:sp>
        <p:nvSpPr>
          <p:cNvPr id="2196" name="Google Shape;2196;p44"/>
          <p:cNvSpPr txBox="1"/>
          <p:nvPr/>
        </p:nvSpPr>
        <p:spPr>
          <a:xfrm>
            <a:off x="4019437" y="2117629"/>
            <a:ext cx="13434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latin typeface="Open Sans ExtraBold"/>
                <a:ea typeface="Open Sans ExtraBold"/>
                <a:cs typeface="Open Sans ExtraBold"/>
                <a:sym typeface="Open Sans ExtraBold"/>
              </a:rPr>
              <a:t>LinkedIn</a:t>
            </a:r>
            <a:endParaRPr dirty="0">
              <a:solidFill>
                <a:schemeClr val="dk2"/>
              </a:solidFill>
              <a:latin typeface="Open Sans ExtraBold"/>
              <a:ea typeface="Open Sans ExtraBold"/>
              <a:cs typeface="Open Sans ExtraBold"/>
              <a:sym typeface="Open Sans ExtraBold"/>
            </a:endParaRPr>
          </a:p>
        </p:txBody>
      </p:sp>
      <p:pic>
        <p:nvPicPr>
          <p:cNvPr id="2199" name="Google Shape;2199;p44"/>
          <p:cNvPicPr preferRelativeResize="0"/>
          <p:nvPr/>
        </p:nvPicPr>
        <p:blipFill>
          <a:blip r:embed="rId5">
            <a:alphaModFix amt="68000"/>
          </a:blip>
          <a:stretch>
            <a:fillRect/>
          </a:stretch>
        </p:blipFill>
        <p:spPr>
          <a:xfrm>
            <a:off x="6006991" y="1776075"/>
            <a:ext cx="1212974" cy="1020309"/>
          </a:xfrm>
          <a:prstGeom prst="rect">
            <a:avLst/>
          </a:prstGeom>
          <a:noFill/>
          <a:ln>
            <a:noFill/>
          </a:ln>
        </p:spPr>
      </p:pic>
      <p:sp>
        <p:nvSpPr>
          <p:cNvPr id="2200" name="Google Shape;2200;p44"/>
          <p:cNvSpPr txBox="1"/>
          <p:nvPr/>
        </p:nvSpPr>
        <p:spPr>
          <a:xfrm>
            <a:off x="5941778" y="2117629"/>
            <a:ext cx="13434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latin typeface="Open Sans ExtraBold"/>
                <a:ea typeface="Open Sans ExtraBold"/>
                <a:cs typeface="Open Sans ExtraBold"/>
                <a:sym typeface="Open Sans ExtraBold"/>
              </a:rPr>
              <a:t>Interview</a:t>
            </a:r>
            <a:endParaRPr dirty="0">
              <a:solidFill>
                <a:schemeClr val="dk2"/>
              </a:solidFill>
              <a:latin typeface="Open Sans ExtraBold"/>
              <a:ea typeface="Open Sans ExtraBold"/>
              <a:cs typeface="Open Sans ExtraBold"/>
              <a:sym typeface="Open Sans ExtraBold"/>
            </a:endParaRPr>
          </a:p>
        </p:txBody>
      </p:sp>
      <p:sp>
        <p:nvSpPr>
          <p:cNvPr id="2203" name="Google Shape;2203;p44"/>
          <p:cNvSpPr/>
          <p:nvPr/>
        </p:nvSpPr>
        <p:spPr>
          <a:xfrm>
            <a:off x="3240844" y="2303975"/>
            <a:ext cx="953114" cy="90050"/>
          </a:xfrm>
          <a:custGeom>
            <a:avLst/>
            <a:gdLst/>
            <a:ahLst/>
            <a:cxnLst/>
            <a:rect l="l" t="t" r="r" b="b"/>
            <a:pathLst>
              <a:path w="44039" h="3602" extrusionOk="0">
                <a:moveTo>
                  <a:pt x="0" y="336"/>
                </a:moveTo>
                <a:cubicBezTo>
                  <a:pt x="7344" y="1671"/>
                  <a:pt x="14781" y="4286"/>
                  <a:pt x="22187" y="3361"/>
                </a:cubicBezTo>
                <a:cubicBezTo>
                  <a:pt x="29500" y="2447"/>
                  <a:pt x="36669" y="0"/>
                  <a:pt x="44039" y="0"/>
                </a:cubicBezTo>
              </a:path>
            </a:pathLst>
          </a:custGeom>
          <a:noFill/>
          <a:ln w="19050" cap="flat" cmpd="sng">
            <a:solidFill>
              <a:schemeClr val="dk2"/>
            </a:solidFill>
            <a:prstDash val="solid"/>
            <a:round/>
            <a:headEnd type="none" w="med" len="med"/>
            <a:tailEnd type="none" w="med" len="med"/>
          </a:ln>
        </p:spPr>
      </p:sp>
      <p:sp>
        <p:nvSpPr>
          <p:cNvPr id="2209" name="Google Shape;2209;p44"/>
          <p:cNvSpPr/>
          <p:nvPr/>
        </p:nvSpPr>
        <p:spPr>
          <a:xfrm>
            <a:off x="5165470" y="2312375"/>
            <a:ext cx="890850" cy="33625"/>
          </a:xfrm>
          <a:custGeom>
            <a:avLst/>
            <a:gdLst/>
            <a:ahLst/>
            <a:cxnLst/>
            <a:rect l="l" t="t" r="r" b="b"/>
            <a:pathLst>
              <a:path w="35634" h="1345" extrusionOk="0">
                <a:moveTo>
                  <a:pt x="0" y="0"/>
                </a:moveTo>
                <a:cubicBezTo>
                  <a:pt x="11870" y="624"/>
                  <a:pt x="23748" y="1345"/>
                  <a:pt x="35634" y="1345"/>
                </a:cubicBezTo>
              </a:path>
            </a:pathLst>
          </a:custGeom>
          <a:noFill/>
          <a:ln w="19050" cap="flat" cmpd="sng">
            <a:solidFill>
              <a:schemeClr val="dk2"/>
            </a:solidFill>
            <a:prstDash val="solid"/>
            <a:round/>
            <a:headEnd type="none" w="med" len="med"/>
            <a:tailEnd type="none" w="med" len="med"/>
          </a:ln>
        </p:spPr>
      </p:sp>
      <p:pic>
        <p:nvPicPr>
          <p:cNvPr id="409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5988" y="1275606"/>
            <a:ext cx="347663" cy="34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73951" y="1295623"/>
            <a:ext cx="441865" cy="446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56320" y="1132949"/>
            <a:ext cx="900687" cy="643130"/>
          </a:xfrm>
          <a:prstGeom prst="rect">
            <a:avLst/>
          </a:prstGeom>
        </p:spPr>
      </p:pic>
      <p:pic>
        <p:nvPicPr>
          <p:cNvPr id="25"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9888" y="411510"/>
            <a:ext cx="871220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pic>
        <p:nvPicPr>
          <p:cNvPr id="485" name="Google Shape;485;p36"/>
          <p:cNvPicPr preferRelativeResize="0"/>
          <p:nvPr/>
        </p:nvPicPr>
        <p:blipFill rotWithShape="1">
          <a:blip r:embed="rId3">
            <a:alphaModFix/>
          </a:blip>
          <a:srcRect t="8533"/>
          <a:stretch/>
        </p:blipFill>
        <p:spPr>
          <a:xfrm>
            <a:off x="0" y="0"/>
            <a:ext cx="9144000" cy="5143501"/>
          </a:xfrm>
          <a:prstGeom prst="rect">
            <a:avLst/>
          </a:prstGeom>
          <a:noFill/>
          <a:ln>
            <a:noFill/>
          </a:ln>
        </p:spPr>
      </p:pic>
      <p:sp>
        <p:nvSpPr>
          <p:cNvPr id="486" name="Google Shape;486;p36"/>
          <p:cNvSpPr/>
          <p:nvPr/>
        </p:nvSpPr>
        <p:spPr>
          <a:xfrm>
            <a:off x="0" y="-6900"/>
            <a:ext cx="9144000" cy="5157300"/>
          </a:xfrm>
          <a:prstGeom prst="rect">
            <a:avLst/>
          </a:prstGeom>
          <a:solidFill>
            <a:srgbClr val="18919B">
              <a:alpha val="74900"/>
            </a:srgbClr>
          </a:solidFill>
          <a:ln>
            <a:noFill/>
          </a:ln>
        </p:spPr>
        <p:txBody>
          <a:bodyPr spcFirstLastPara="1" wrap="square" lIns="91425" tIns="91425" rIns="91425" bIns="91425" anchor="ctr" anchorCtr="0">
            <a:noAutofit/>
          </a:bodyPr>
          <a:lstStyle/>
          <a:p>
            <a:pPr>
              <a:buSzPts val="1400"/>
            </a:pPr>
            <a:endParaRPr/>
          </a:p>
        </p:txBody>
      </p:sp>
      <p:sp>
        <p:nvSpPr>
          <p:cNvPr id="487" name="Google Shape;487;p36"/>
          <p:cNvSpPr txBox="1"/>
          <p:nvPr/>
        </p:nvSpPr>
        <p:spPr>
          <a:xfrm>
            <a:off x="7619675" y="200400"/>
            <a:ext cx="1434900" cy="354000"/>
          </a:xfrm>
          <a:prstGeom prst="rect">
            <a:avLst/>
          </a:prstGeom>
          <a:noFill/>
          <a:ln>
            <a:noFill/>
          </a:ln>
        </p:spPr>
        <p:txBody>
          <a:bodyPr spcFirstLastPara="1" wrap="square" lIns="91425" tIns="91425" rIns="91425" bIns="91425" anchor="t" anchorCtr="0">
            <a:spAutoFit/>
          </a:bodyPr>
          <a:lstStyle/>
          <a:p>
            <a:pPr>
              <a:buSzPts val="1100"/>
            </a:pPr>
            <a:r>
              <a:rPr lang="en" sz="1100" b="1">
                <a:solidFill>
                  <a:srgbClr val="FFFFFF"/>
                </a:solidFill>
                <a:latin typeface="Caveat"/>
                <a:ea typeface="Caveat"/>
                <a:cs typeface="Caveat"/>
                <a:sym typeface="Caveat"/>
              </a:rPr>
              <a:t>#RintisKarirImpian</a:t>
            </a:r>
            <a:endParaRPr sz="1100" b="1">
              <a:solidFill>
                <a:srgbClr val="FFFFFF"/>
              </a:solidFill>
              <a:latin typeface="Caveat"/>
              <a:ea typeface="Caveat"/>
              <a:cs typeface="Caveat"/>
              <a:sym typeface="Caveat"/>
            </a:endParaRPr>
          </a:p>
        </p:txBody>
      </p:sp>
      <p:pic>
        <p:nvPicPr>
          <p:cNvPr id="488" name="Google Shape;488;p36"/>
          <p:cNvPicPr preferRelativeResize="0"/>
          <p:nvPr/>
        </p:nvPicPr>
        <p:blipFill rotWithShape="1">
          <a:blip r:embed="rId4">
            <a:alphaModFix/>
          </a:blip>
          <a:srcRect l="20890" t="40501" r="19610" b="36591"/>
          <a:stretch/>
        </p:blipFill>
        <p:spPr>
          <a:xfrm>
            <a:off x="310226" y="200400"/>
            <a:ext cx="1023954" cy="394199"/>
          </a:xfrm>
          <a:prstGeom prst="rect">
            <a:avLst/>
          </a:prstGeom>
          <a:noFill/>
          <a:ln>
            <a:noFill/>
          </a:ln>
        </p:spPr>
      </p:pic>
      <p:sp>
        <p:nvSpPr>
          <p:cNvPr id="489" name="Google Shape;489;p36"/>
          <p:cNvSpPr txBox="1"/>
          <p:nvPr/>
        </p:nvSpPr>
        <p:spPr>
          <a:xfrm>
            <a:off x="359325" y="1192150"/>
            <a:ext cx="8616600" cy="923400"/>
          </a:xfrm>
          <a:prstGeom prst="rect">
            <a:avLst/>
          </a:prstGeom>
          <a:noFill/>
          <a:ln>
            <a:noFill/>
          </a:ln>
        </p:spPr>
        <p:txBody>
          <a:bodyPr spcFirstLastPara="1" wrap="square" lIns="91425" tIns="91425" rIns="91425" bIns="91425" anchor="t" anchorCtr="0">
            <a:spAutoFit/>
          </a:bodyPr>
          <a:lstStyle/>
          <a:p>
            <a:pPr>
              <a:buSzPts val="7200"/>
            </a:pPr>
            <a:r>
              <a:rPr lang="en" sz="4800" b="1">
                <a:solidFill>
                  <a:srgbClr val="FFFFFF"/>
                </a:solidFill>
                <a:latin typeface="Roboto"/>
                <a:ea typeface="Roboto"/>
                <a:cs typeface="Roboto"/>
                <a:sym typeface="Roboto"/>
              </a:rPr>
              <a:t>Curriculum Vitae</a:t>
            </a:r>
            <a:endParaRPr sz="4800" b="1">
              <a:solidFill>
                <a:srgbClr val="FFFFFF"/>
              </a:solidFill>
              <a:latin typeface="Roboto"/>
              <a:ea typeface="Roboto"/>
              <a:cs typeface="Roboto"/>
              <a:sym typeface="Roboto"/>
            </a:endParaRPr>
          </a:p>
        </p:txBody>
      </p:sp>
      <p:sp>
        <p:nvSpPr>
          <p:cNvPr id="490" name="Google Shape;490;p36"/>
          <p:cNvSpPr txBox="1"/>
          <p:nvPr/>
        </p:nvSpPr>
        <p:spPr>
          <a:xfrm>
            <a:off x="359325" y="3138350"/>
            <a:ext cx="5174400" cy="523200"/>
          </a:xfrm>
          <a:prstGeom prst="rect">
            <a:avLst/>
          </a:prstGeom>
          <a:noFill/>
          <a:ln>
            <a:noFill/>
          </a:ln>
        </p:spPr>
        <p:txBody>
          <a:bodyPr spcFirstLastPara="1" wrap="square" lIns="91425" tIns="91425" rIns="91425" bIns="91425" anchor="t" anchorCtr="0">
            <a:spAutoFit/>
          </a:bodyPr>
          <a:lstStyle/>
          <a:p>
            <a:pPr>
              <a:buSzPts val="2400"/>
            </a:pPr>
            <a:r>
              <a:rPr lang="en" sz="2200" b="1">
                <a:solidFill>
                  <a:srgbClr val="FFFFFF"/>
                </a:solidFill>
                <a:latin typeface="Roboto"/>
                <a:ea typeface="Roboto"/>
                <a:cs typeface="Roboto"/>
                <a:sym typeface="Roboto"/>
              </a:rPr>
              <a:t>HR Career Consultant</a:t>
            </a:r>
            <a:endParaRPr sz="2200" b="1">
              <a:solidFill>
                <a:srgbClr val="FFFFFF"/>
              </a:solidFill>
              <a:latin typeface="Roboto"/>
              <a:ea typeface="Roboto"/>
              <a:cs typeface="Roboto"/>
              <a:sym typeface="Roboto"/>
            </a:endParaRPr>
          </a:p>
        </p:txBody>
      </p:sp>
      <p:sp>
        <p:nvSpPr>
          <p:cNvPr id="491" name="Google Shape;491;p36"/>
          <p:cNvSpPr txBox="1"/>
          <p:nvPr/>
        </p:nvSpPr>
        <p:spPr>
          <a:xfrm>
            <a:off x="359325" y="3429000"/>
            <a:ext cx="5174400" cy="446400"/>
          </a:xfrm>
          <a:prstGeom prst="rect">
            <a:avLst/>
          </a:prstGeom>
          <a:noFill/>
          <a:ln>
            <a:noFill/>
          </a:ln>
        </p:spPr>
        <p:txBody>
          <a:bodyPr spcFirstLastPara="1" wrap="square" lIns="91425" tIns="91425" rIns="91425" bIns="91425" anchor="t" anchorCtr="0">
            <a:spAutoFit/>
          </a:bodyPr>
          <a:lstStyle/>
          <a:p>
            <a:pPr>
              <a:buSzPts val="2400"/>
            </a:pPr>
            <a:r>
              <a:rPr lang="en" sz="1700" i="1">
                <a:solidFill>
                  <a:srgbClr val="FFFFFF"/>
                </a:solidFill>
                <a:latin typeface="Roboto"/>
                <a:ea typeface="Roboto"/>
                <a:cs typeface="Roboto"/>
                <a:sym typeface="Roboto"/>
              </a:rPr>
              <a:t>MySkill</a:t>
            </a:r>
            <a:endParaRPr sz="1700" i="1">
              <a:solidFill>
                <a:srgbClr val="FFFFFF"/>
              </a:solidFill>
              <a:latin typeface="Roboto"/>
              <a:ea typeface="Roboto"/>
              <a:cs typeface="Roboto"/>
              <a:sym typeface="Roboto"/>
            </a:endParaRPr>
          </a:p>
        </p:txBody>
      </p:sp>
    </p:spTree>
    <p:extLst>
      <p:ext uri="{BB962C8B-B14F-4D97-AF65-F5344CB8AC3E}">
        <p14:creationId xmlns:p14="http://schemas.microsoft.com/office/powerpoint/2010/main" val="759158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pic>
        <p:nvPicPr>
          <p:cNvPr id="514" name="Google Shape;514;p38"/>
          <p:cNvPicPr preferRelativeResize="0"/>
          <p:nvPr/>
        </p:nvPicPr>
        <p:blipFill>
          <a:blip r:embed="rId3">
            <a:alphaModFix/>
          </a:blip>
          <a:stretch>
            <a:fillRect/>
          </a:stretch>
        </p:blipFill>
        <p:spPr>
          <a:xfrm>
            <a:off x="242750" y="1119225"/>
            <a:ext cx="8839199" cy="2695320"/>
          </a:xfrm>
          <a:prstGeom prst="rect">
            <a:avLst/>
          </a:prstGeom>
          <a:noFill/>
          <a:ln>
            <a:noFill/>
          </a:ln>
        </p:spPr>
      </p:pic>
      <p:grpSp>
        <p:nvGrpSpPr>
          <p:cNvPr id="515" name="Google Shape;515;p38"/>
          <p:cNvGrpSpPr/>
          <p:nvPr/>
        </p:nvGrpSpPr>
        <p:grpSpPr>
          <a:xfrm>
            <a:off x="8325085" y="71031"/>
            <a:ext cx="763768" cy="752531"/>
            <a:chOff x="695950" y="3458000"/>
            <a:chExt cx="966550" cy="952450"/>
          </a:xfrm>
        </p:grpSpPr>
        <p:sp>
          <p:nvSpPr>
            <p:cNvPr id="516" name="Google Shape;516;p3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517" name="Google Shape;517;p3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518" name="Google Shape;518;p3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519" name="Google Shape;519;p3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520" name="Google Shape;520;p3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521" name="Google Shape;521;p3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522" name="Google Shape;522;p3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523" name="Google Shape;523;p3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sp>
          <p:nvSpPr>
            <p:cNvPr id="524" name="Google Shape;524;p3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a:buSzPts val="1400"/>
              </a:pPr>
              <a:endParaRPr/>
            </a:p>
          </p:txBody>
        </p:sp>
      </p:grpSp>
      <p:sp>
        <p:nvSpPr>
          <p:cNvPr id="525" name="Google Shape;525;p38"/>
          <p:cNvSpPr txBox="1"/>
          <p:nvPr/>
        </p:nvSpPr>
        <p:spPr>
          <a:xfrm>
            <a:off x="212775" y="4655475"/>
            <a:ext cx="1434900" cy="354000"/>
          </a:xfrm>
          <a:prstGeom prst="rect">
            <a:avLst/>
          </a:prstGeom>
          <a:noFill/>
          <a:ln>
            <a:noFill/>
          </a:ln>
        </p:spPr>
        <p:txBody>
          <a:bodyPr spcFirstLastPara="1" wrap="square" lIns="91425" tIns="91425" rIns="91425" bIns="91425" anchor="t" anchorCtr="0">
            <a:spAutoFit/>
          </a:bodyPr>
          <a:lstStyle/>
          <a:p>
            <a:pPr>
              <a:buSzPts val="1100"/>
            </a:pPr>
            <a:r>
              <a:rPr lang="en" sz="1100" b="1">
                <a:solidFill>
                  <a:srgbClr val="18919B"/>
                </a:solidFill>
                <a:latin typeface="Caveat"/>
                <a:ea typeface="Caveat"/>
                <a:cs typeface="Caveat"/>
                <a:sym typeface="Caveat"/>
              </a:rPr>
              <a:t>#RintisKarirImpian</a:t>
            </a:r>
            <a:endParaRPr sz="1100" b="1">
              <a:solidFill>
                <a:srgbClr val="18919B"/>
              </a:solidFill>
              <a:latin typeface="Caveat"/>
              <a:ea typeface="Caveat"/>
              <a:cs typeface="Caveat"/>
              <a:sym typeface="Caveat"/>
            </a:endParaRPr>
          </a:p>
        </p:txBody>
      </p:sp>
      <p:pic>
        <p:nvPicPr>
          <p:cNvPr id="526" name="Google Shape;526;p38"/>
          <p:cNvPicPr preferRelativeResize="0"/>
          <p:nvPr/>
        </p:nvPicPr>
        <p:blipFill rotWithShape="1">
          <a:blip r:embed="rId4">
            <a:alphaModFix/>
          </a:blip>
          <a:srcRect/>
          <a:stretch/>
        </p:blipFill>
        <p:spPr>
          <a:xfrm>
            <a:off x="8410175" y="4809671"/>
            <a:ext cx="558450" cy="262804"/>
          </a:xfrm>
          <a:prstGeom prst="rect">
            <a:avLst/>
          </a:prstGeom>
          <a:noFill/>
          <a:ln>
            <a:noFill/>
          </a:ln>
        </p:spPr>
      </p:pic>
    </p:spTree>
    <p:extLst>
      <p:ext uri="{BB962C8B-B14F-4D97-AF65-F5344CB8AC3E}">
        <p14:creationId xmlns:p14="http://schemas.microsoft.com/office/powerpoint/2010/main" val="1456458411"/>
      </p:ext>
    </p:extLst>
  </p:cSld>
  <p:clrMapOvr>
    <a:masterClrMapping/>
  </p:clrMapOvr>
</p:sld>
</file>

<file path=ppt/theme/theme1.xml><?xml version="1.0" encoding="utf-8"?>
<a:theme xmlns:a="http://schemas.openxmlformats.org/drawingml/2006/main" name="Aqua Marketing Plan by Slidego">
  <a:themeElements>
    <a:clrScheme name="Simple Light">
      <a:dk1>
        <a:srgbClr val="434343"/>
      </a:dk1>
      <a:lt1>
        <a:srgbClr val="FFFFFF"/>
      </a:lt1>
      <a:dk2>
        <a:srgbClr val="073763"/>
      </a:dk2>
      <a:lt2>
        <a:srgbClr val="3D85C6"/>
      </a:lt2>
      <a:accent1>
        <a:srgbClr val="3D85C6"/>
      </a:accent1>
      <a:accent2>
        <a:srgbClr val="B6D7A8"/>
      </a:accent2>
      <a:accent3>
        <a:srgbClr val="9FC5E8"/>
      </a:accent3>
      <a:accent4>
        <a:srgbClr val="9EDCD9"/>
      </a:accent4>
      <a:accent5>
        <a:srgbClr val="93C47D"/>
      </a:accent5>
      <a:accent6>
        <a:srgbClr val="6FA8DC"/>
      </a:accent6>
      <a:hlink>
        <a:srgbClr val="073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627</TotalTime>
  <Words>2023</Words>
  <Application>Microsoft Office PowerPoint</Application>
  <PresentationFormat>Peragaan Layar (16:9)</PresentationFormat>
  <Paragraphs>317</Paragraphs>
  <Slides>58</Slides>
  <Notes>54</Notes>
  <HiddenSlides>0</HiddenSlides>
  <MMClips>0</MMClips>
  <ScaleCrop>false</ScaleCrop>
  <HeadingPairs>
    <vt:vector size="6" baseType="variant">
      <vt:variant>
        <vt:lpstr>Font Dipakai</vt:lpstr>
      </vt:variant>
      <vt:variant>
        <vt:i4>19</vt:i4>
      </vt:variant>
      <vt:variant>
        <vt:lpstr>Tema</vt:lpstr>
      </vt:variant>
      <vt:variant>
        <vt:i4>3</vt:i4>
      </vt:variant>
      <vt:variant>
        <vt:lpstr>Judul Slide</vt:lpstr>
      </vt:variant>
      <vt:variant>
        <vt:i4>58</vt:i4>
      </vt:variant>
    </vt:vector>
  </HeadingPairs>
  <TitlesOfParts>
    <vt:vector size="80" baseType="lpstr">
      <vt:lpstr>Raleway SemiBold</vt:lpstr>
      <vt:lpstr>Gotham Rounded</vt:lpstr>
      <vt:lpstr>Arial</vt:lpstr>
      <vt:lpstr>Raleway Light</vt:lpstr>
      <vt:lpstr>Overpass Black</vt:lpstr>
      <vt:lpstr>Source Sans Pro</vt:lpstr>
      <vt:lpstr>Raleway Thin</vt:lpstr>
      <vt:lpstr>Open Sans</vt:lpstr>
      <vt:lpstr>Playfair Display Medium</vt:lpstr>
      <vt:lpstr>Economica</vt:lpstr>
      <vt:lpstr>Fira Sans Extra Condensed Medium</vt:lpstr>
      <vt:lpstr>Raleway</vt:lpstr>
      <vt:lpstr>inherit</vt:lpstr>
      <vt:lpstr>Raleway ExtraBold</vt:lpstr>
      <vt:lpstr>Oswald</vt:lpstr>
      <vt:lpstr>Roboto</vt:lpstr>
      <vt:lpstr>Open Sans ExtraBold</vt:lpstr>
      <vt:lpstr>Calibri</vt:lpstr>
      <vt:lpstr>Caveat</vt:lpstr>
      <vt:lpstr>Aqua Marketing Plan by Slidego</vt:lpstr>
      <vt:lpstr>Luxe</vt:lpstr>
      <vt:lpstr>Simple Light</vt:lpstr>
      <vt:lpstr>Presentasi PowerPoint</vt:lpstr>
      <vt:lpstr>Rahmalia Roudhoturrohmah  </vt:lpstr>
      <vt:lpstr>Presentasi PowerPoint</vt:lpstr>
      <vt:lpstr>About the Product</vt:lpstr>
      <vt:lpstr>6</vt:lpstr>
      <vt:lpstr>HRD</vt:lpstr>
      <vt:lpstr>Presentasi PowerPoint</vt:lpstr>
      <vt:lpstr>Presentasi PowerPoint</vt:lpstr>
      <vt:lpstr>Presentasi PowerPoint</vt:lpstr>
      <vt:lpstr>Presentasi PowerPoint</vt:lpstr>
      <vt:lpstr>Presentasi PowerPoint</vt:lpstr>
      <vt:lpstr>Presentasi PowerPoint</vt:lpstr>
      <vt:lpstr>Presentasi PowerPoint</vt:lpstr>
      <vt:lpstr>CV ATS Friendly</vt:lpstr>
      <vt:lpstr>Yang perlu di perhatikan </vt:lpstr>
      <vt:lpstr>Konten CV </vt:lpstr>
      <vt:lpstr>Personal Profile</vt:lpstr>
      <vt:lpstr>CV Summary</vt:lpstr>
      <vt:lpstr>Pengalaman </vt:lpstr>
      <vt:lpstr>Hal yang perlu dicantumkan dalam bagian Pengalaman </vt:lpstr>
      <vt:lpstr>Action Verbs</vt:lpstr>
      <vt:lpstr>Presentasi PowerPoint</vt:lpstr>
      <vt:lpstr>Presentasi PowerPoint</vt:lpstr>
      <vt:lpstr>Presentasi PowerPoint</vt:lpstr>
      <vt:lpstr>Presentasi PowerPoint</vt:lpstr>
      <vt:lpstr>Presentasi PowerPoint</vt:lpstr>
      <vt:lpstr>Contoh Penulisan </vt:lpstr>
      <vt:lpstr>Contoh Penulisan </vt:lpstr>
      <vt:lpstr>Contoh Penulisan </vt:lpstr>
      <vt:lpstr>Formula Penulisan Jobdesk </vt:lpstr>
      <vt:lpstr>Contoh Penulisan </vt:lpstr>
      <vt:lpstr>Contoh Penulisan Skill yang salah</vt:lpstr>
      <vt:lpstr>Presentasi PowerPoint</vt:lpstr>
      <vt:lpstr>Presentasi PowerPoint</vt:lpstr>
      <vt:lpstr>Presentasi PowerPoint</vt:lpstr>
      <vt:lpstr>Presentasi PowerPoint</vt:lpstr>
      <vt:lpstr>Apa yang perlu di lakukan </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Tips n Trick </vt:lpstr>
      <vt:lpstr>Presentasi PowerPoint</vt:lpstr>
      <vt:lpstr>Presentasi PowerPoint</vt:lpstr>
      <vt:lpstr>Interview based on competency</vt:lpstr>
      <vt:lpstr>Presentasi PowerPoint</vt:lpstr>
      <vt:lpstr>Presentasi PowerPoint</vt:lpstr>
      <vt:lpstr>Presentasi PowerPoint</vt:lpstr>
      <vt:lpstr>Presentasi PowerPoint</vt:lpstr>
      <vt:lpstr>Presentasi PowerPoint</vt:lpstr>
      <vt:lpstr>Presentasi PowerPoint</vt:lpstr>
      <vt:lpstr>Bolehkah kita bertanya kelanjutan dari interview ini</vt:lpstr>
      <vt:lpstr>Presentasi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Interview Preparation  and Personal Branding</dc:title>
  <dc:creator>AMD</dc:creator>
  <cp:lastModifiedBy>Ila Sajarotudur</cp:lastModifiedBy>
  <cp:revision>30</cp:revision>
  <dcterms:modified xsi:type="dcterms:W3CDTF">2023-07-05T11:45:49Z</dcterms:modified>
</cp:coreProperties>
</file>